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tags/tag17.xml" ContentType="application/vnd.openxmlformats-officedocument.presentationml.tags+xml"/>
  <Override PartName="/ppt/notesSlides/notesSlide23.xml" ContentType="application/vnd.openxmlformats-officedocument.presentationml.notesSlide+xml"/>
  <Override PartName="/ppt/tags/tag18.xml" ContentType="application/vnd.openxmlformats-officedocument.presentationml.tags+xml"/>
  <Override PartName="/ppt/notesSlides/notesSlide24.xml" ContentType="application/vnd.openxmlformats-officedocument.presentationml.notesSlide+xml"/>
  <Override PartName="/ppt/tags/tag19.xml" ContentType="application/vnd.openxmlformats-officedocument.presentationml.tags+xml"/>
  <Override PartName="/ppt/notesSlides/notesSlide25.xml" ContentType="application/vnd.openxmlformats-officedocument.presentationml.notesSlide+xml"/>
  <Override PartName="/ppt/tags/tag20.xml" ContentType="application/vnd.openxmlformats-officedocument.presentationml.tags+xml"/>
  <Override PartName="/ppt/notesSlides/notesSlide26.xml" ContentType="application/vnd.openxmlformats-officedocument.presentationml.notesSlide+xml"/>
  <Override PartName="/ppt/tags/tag2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tags/tag23.xml" ContentType="application/vnd.openxmlformats-officedocument.presentationml.tags+xml"/>
  <Override PartName="/ppt/notesSlides/notesSlide3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25.xml" ContentType="application/vnd.openxmlformats-officedocument.presentationml.tags+xml"/>
  <Override PartName="/ppt/notesSlides/notesSlide33.xml" ContentType="application/vnd.openxmlformats-officedocument.presentationml.notesSlide+xml"/>
  <Override PartName="/ppt/tags/tag26.xml" ContentType="application/vnd.openxmlformats-officedocument.presentationml.tags+xml"/>
  <Override PartName="/ppt/notesSlides/notesSlide34.xml" ContentType="application/vnd.openxmlformats-officedocument.presentationml.notesSlide+xml"/>
  <Override PartName="/ppt/tags/tag2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8.xml" ContentType="application/vnd.openxmlformats-officedocument.presentationml.tags+xml"/>
  <Override PartName="/ppt/notesSlides/notesSlide39.xml" ContentType="application/vnd.openxmlformats-officedocument.presentationml.notesSlide+xml"/>
  <Override PartName="/ppt/tags/tag29.xml" ContentType="application/vnd.openxmlformats-officedocument.presentationml.tags+xml"/>
  <Override PartName="/ppt/notesSlides/notesSlide40.xml" ContentType="application/vnd.openxmlformats-officedocument.presentationml.notesSlide+xml"/>
  <Override PartName="/ppt/tags/tag30.xml" ContentType="application/vnd.openxmlformats-officedocument.presentationml.tags+xml"/>
  <Override PartName="/ppt/notesSlides/notesSlide41.xml" ContentType="application/vnd.openxmlformats-officedocument.presentationml.notesSlide+xml"/>
  <Override PartName="/ppt/tags/tag31.xml" ContentType="application/vnd.openxmlformats-officedocument.presentationml.tags+xml"/>
  <Override PartName="/ppt/notesSlides/notesSlide42.xml" ContentType="application/vnd.openxmlformats-officedocument.presentationml.notesSlide+xml"/>
  <Override PartName="/ppt/tags/tag32.xml" ContentType="application/vnd.openxmlformats-officedocument.presentationml.tags+xml"/>
  <Override PartName="/ppt/notesSlides/notesSlide43.xml" ContentType="application/vnd.openxmlformats-officedocument.presentationml.notesSlide+xml"/>
  <Override PartName="/ppt/tags/tag33.xml" ContentType="application/vnd.openxmlformats-officedocument.presentationml.tags+xml"/>
  <Override PartName="/ppt/notesSlides/notesSlide44.xml" ContentType="application/vnd.openxmlformats-officedocument.presentationml.notesSlide+xml"/>
  <Override PartName="/ppt/tags/tag34.xml" ContentType="application/vnd.openxmlformats-officedocument.presentationml.tags+xml"/>
  <Override PartName="/ppt/notesSlides/notesSlide45.xml" ContentType="application/vnd.openxmlformats-officedocument.presentationml.notesSlide+xml"/>
  <Override PartName="/ppt/tags/tag35.xml" ContentType="application/vnd.openxmlformats-officedocument.presentationml.tags+xml"/>
  <Override PartName="/ppt/notesSlides/notesSlide46.xml" ContentType="application/vnd.openxmlformats-officedocument.presentationml.notesSlide+xml"/>
  <Override PartName="/ppt/tags/tag36.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37.xml" ContentType="application/vnd.openxmlformats-officedocument.presentationml.tags+xml"/>
  <Override PartName="/ppt/notesSlides/notesSlide49.xml" ContentType="application/vnd.openxmlformats-officedocument.presentationml.notesSlide+xml"/>
  <Override PartName="/ppt/tags/tag38.xml" ContentType="application/vnd.openxmlformats-officedocument.presentationml.tags+xml"/>
  <Override PartName="/ppt/notesSlides/notesSlide50.xml" ContentType="application/vnd.openxmlformats-officedocument.presentationml.notesSlide+xml"/>
  <Override PartName="/ppt/tags/tag39.xml" ContentType="application/vnd.openxmlformats-officedocument.presentationml.tags+xml"/>
  <Override PartName="/ppt/notesSlides/notesSlide51.xml" ContentType="application/vnd.openxmlformats-officedocument.presentationml.notesSlide+xml"/>
  <Override PartName="/ppt/tags/tag40.xml" ContentType="application/vnd.openxmlformats-officedocument.presentationml.tags+xml"/>
  <Override PartName="/ppt/notesSlides/notesSlide52.xml" ContentType="application/vnd.openxmlformats-officedocument.presentationml.notesSlide+xml"/>
  <Override PartName="/ppt/tags/tag41.xml" ContentType="application/vnd.openxmlformats-officedocument.presentationml.tags+xml"/>
  <Override PartName="/ppt/notesSlides/notesSlide53.xml" ContentType="application/vnd.openxmlformats-officedocument.presentationml.notesSlide+xml"/>
  <Override PartName="/ppt/tags/tag42.xml" ContentType="application/vnd.openxmlformats-officedocument.presentationml.tags+xml"/>
  <Override PartName="/ppt/notesSlides/notesSlide54.xml" ContentType="application/vnd.openxmlformats-officedocument.presentationml.notesSlide+xml"/>
  <Override PartName="/ppt/tags/tag43.xml" ContentType="application/vnd.openxmlformats-officedocument.presentationml.tags+xml"/>
  <Override PartName="/ppt/notesSlides/notesSlide55.xml" ContentType="application/vnd.openxmlformats-officedocument.presentationml.notesSlide+xml"/>
  <Override PartName="/ppt/tags/tag44.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45.xml" ContentType="application/vnd.openxmlformats-officedocument.presentationml.tags+xml"/>
  <Override PartName="/ppt/notesSlides/notesSlide61.xml" ContentType="application/vnd.openxmlformats-officedocument.presentationml.notesSlide+xml"/>
  <Override PartName="/ppt/tags/tag46.xml" ContentType="application/vnd.openxmlformats-officedocument.presentationml.tags+xml"/>
  <Override PartName="/ppt/notesSlides/notesSlide62.xml" ContentType="application/vnd.openxmlformats-officedocument.presentationml.notesSlide+xml"/>
  <Override PartName="/ppt/tags/tag47.xml" ContentType="application/vnd.openxmlformats-officedocument.presentationml.tags+xml"/>
  <Override PartName="/ppt/notesSlides/notesSlide63.xml" ContentType="application/vnd.openxmlformats-officedocument.presentationml.notesSlide+xml"/>
  <Override PartName="/ppt/tags/tag48.xml" ContentType="application/vnd.openxmlformats-officedocument.presentationml.tags+xml"/>
  <Override PartName="/ppt/notesSlides/notesSlide64.xml" ContentType="application/vnd.openxmlformats-officedocument.presentationml.notesSlide+xml"/>
  <Override PartName="/ppt/tags/tag49.xml" ContentType="application/vnd.openxmlformats-officedocument.presentationml.tags+xml"/>
  <Override PartName="/ppt/notesSlides/notesSlide65.xml" ContentType="application/vnd.openxmlformats-officedocument.presentationml.notesSlide+xml"/>
  <Override PartName="/ppt/tags/tag50.xml" ContentType="application/vnd.openxmlformats-officedocument.presentationml.tags+xml"/>
  <Override PartName="/ppt/notesSlides/notesSlide66.xml" ContentType="application/vnd.openxmlformats-officedocument.presentationml.notesSlide+xml"/>
  <Override PartName="/ppt/tags/tag51.xml" ContentType="application/vnd.openxmlformats-officedocument.presentationml.tags+xml"/>
  <Override PartName="/ppt/notesSlides/notesSlide67.xml" ContentType="application/vnd.openxmlformats-officedocument.presentationml.notesSlide+xml"/>
  <Override PartName="/ppt/tags/tag52.xml" ContentType="application/vnd.openxmlformats-officedocument.presentationml.tags+xml"/>
  <Override PartName="/ppt/notesSlides/notesSlide68.xml" ContentType="application/vnd.openxmlformats-officedocument.presentationml.notesSlide+xml"/>
  <Override PartName="/ppt/tags/tag53.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tags/tag54.xml" ContentType="application/vnd.openxmlformats-officedocument.presentationml.tags+xml"/>
  <Override PartName="/ppt/notesSlides/notesSlide71.xml" ContentType="application/vnd.openxmlformats-officedocument.presentationml.notesSlide+xml"/>
  <Override PartName="/ppt/tags/tag55.xml" ContentType="application/vnd.openxmlformats-officedocument.presentationml.tags+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ags/tag56.xml" ContentType="application/vnd.openxmlformats-officedocument.presentationml.tags+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1059" r:id="rId2"/>
    <p:sldId id="1061" r:id="rId3"/>
    <p:sldId id="1060" r:id="rId4"/>
    <p:sldId id="857" r:id="rId5"/>
    <p:sldId id="951" r:id="rId6"/>
    <p:sldId id="578" r:id="rId7"/>
    <p:sldId id="885" r:id="rId8"/>
    <p:sldId id="955" r:id="rId9"/>
    <p:sldId id="582" r:id="rId10"/>
    <p:sldId id="1002" r:id="rId11"/>
    <p:sldId id="1039" r:id="rId12"/>
    <p:sldId id="724" r:id="rId13"/>
    <p:sldId id="1003" r:id="rId14"/>
    <p:sldId id="859" r:id="rId15"/>
    <p:sldId id="1004" r:id="rId16"/>
    <p:sldId id="860" r:id="rId17"/>
    <p:sldId id="1005" r:id="rId18"/>
    <p:sldId id="931" r:id="rId19"/>
    <p:sldId id="1006" r:id="rId20"/>
    <p:sldId id="854" r:id="rId21"/>
    <p:sldId id="958" r:id="rId22"/>
    <p:sldId id="1041" r:id="rId23"/>
    <p:sldId id="959" r:id="rId24"/>
    <p:sldId id="596" r:id="rId25"/>
    <p:sldId id="1007" r:id="rId26"/>
    <p:sldId id="1008" r:id="rId27"/>
    <p:sldId id="1009" r:id="rId28"/>
    <p:sldId id="1052" r:id="rId29"/>
    <p:sldId id="1010" r:id="rId30"/>
    <p:sldId id="588" r:id="rId31"/>
    <p:sldId id="852" r:id="rId32"/>
    <p:sldId id="754" r:id="rId33"/>
    <p:sldId id="965" r:id="rId34"/>
    <p:sldId id="755" r:id="rId35"/>
    <p:sldId id="742" r:id="rId36"/>
    <p:sldId id="911" r:id="rId37"/>
    <p:sldId id="822" r:id="rId38"/>
    <p:sldId id="731" r:id="rId39"/>
    <p:sldId id="733" r:id="rId40"/>
    <p:sldId id="568" r:id="rId41"/>
    <p:sldId id="896" r:id="rId42"/>
    <p:sldId id="726" r:id="rId43"/>
    <p:sldId id="783" r:id="rId44"/>
    <p:sldId id="979" r:id="rId45"/>
    <p:sldId id="1016" r:id="rId46"/>
    <p:sldId id="1017" r:id="rId47"/>
    <p:sldId id="1018" r:id="rId48"/>
    <p:sldId id="977" r:id="rId49"/>
    <p:sldId id="1019" r:id="rId50"/>
    <p:sldId id="1001" r:id="rId51"/>
    <p:sldId id="937" r:id="rId52"/>
    <p:sldId id="1030" r:id="rId53"/>
    <p:sldId id="983" r:id="rId54"/>
    <p:sldId id="1031" r:id="rId55"/>
    <p:sldId id="982" r:id="rId56"/>
    <p:sldId id="980" r:id="rId57"/>
    <p:sldId id="1056" r:id="rId58"/>
    <p:sldId id="1057" r:id="rId59"/>
    <p:sldId id="986" r:id="rId60"/>
    <p:sldId id="648" r:id="rId61"/>
    <p:sldId id="790" r:id="rId62"/>
    <p:sldId id="989" r:id="rId63"/>
    <p:sldId id="913" r:id="rId64"/>
    <p:sldId id="788" r:id="rId65"/>
    <p:sldId id="654" r:id="rId66"/>
    <p:sldId id="1035" r:id="rId67"/>
    <p:sldId id="1036" r:id="rId68"/>
    <p:sldId id="664" r:id="rId69"/>
    <p:sldId id="907" r:id="rId70"/>
    <p:sldId id="699" r:id="rId71"/>
    <p:sldId id="901" r:id="rId72"/>
    <p:sldId id="927" r:id="rId73"/>
    <p:sldId id="597" r:id="rId74"/>
    <p:sldId id="827" r:id="rId75"/>
    <p:sldId id="1020" r:id="rId76"/>
    <p:sldId id="998" r:id="rId77"/>
    <p:sldId id="1021" r:id="rId78"/>
    <p:sldId id="1022" r:id="rId79"/>
    <p:sldId id="1023" r:id="rId80"/>
    <p:sldId id="1024" r:id="rId81"/>
    <p:sldId id="1025" r:id="rId82"/>
    <p:sldId id="1026" r:id="rId83"/>
    <p:sldId id="910" r:id="rId84"/>
    <p:sldId id="326" r:id="rId85"/>
    <p:sldId id="902" r:id="rId86"/>
    <p:sldId id="805"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79" autoAdjust="0"/>
    <p:restoredTop sz="93947" autoAdjust="0"/>
  </p:normalViewPr>
  <p:slideViewPr>
    <p:cSldViewPr snapToGrid="0">
      <p:cViewPr varScale="1">
        <p:scale>
          <a:sx n="86" d="100"/>
          <a:sy n="86" d="100"/>
        </p:scale>
        <p:origin x="534" y="96"/>
      </p:cViewPr>
      <p:guideLst>
        <p:guide orient="horz" pos="2160"/>
        <p:guide pos="3840"/>
      </p:guideLst>
    </p:cSldViewPr>
  </p:slideViewPr>
  <p:notesTextViewPr>
    <p:cViewPr>
      <p:scale>
        <a:sx n="3" d="2"/>
        <a:sy n="3" d="2"/>
      </p:scale>
      <p:origin x="0" y="0"/>
    </p:cViewPr>
  </p:notesTextViewPr>
  <p:sorterViewPr>
    <p:cViewPr>
      <p:scale>
        <a:sx n="100" d="100"/>
        <a:sy n="100" d="100"/>
      </p:scale>
      <p:origin x="0" y="9012"/>
    </p:cViewPr>
  </p:sorterViewPr>
  <p:notesViewPr>
    <p:cSldViewPr snapToGrid="0">
      <p:cViewPr varScale="1">
        <p:scale>
          <a:sx n="38" d="100"/>
          <a:sy n="38" d="100"/>
        </p:scale>
        <p:origin x="-2214"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1D12EE-4672-42A0-9467-E33ED912C3C6}" type="datetimeFigureOut">
              <a:rPr lang="en-US" smtClean="0"/>
              <a:pPr/>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70B50-4899-4388-89BC-76314E44AF49}" type="slidenum">
              <a:rPr lang="en-US" smtClean="0"/>
              <a:pPr/>
              <a:t>‹#›</a:t>
            </a:fld>
            <a:endParaRPr lang="en-US"/>
          </a:p>
        </p:txBody>
      </p:sp>
    </p:spTree>
    <p:extLst>
      <p:ext uri="{BB962C8B-B14F-4D97-AF65-F5344CB8AC3E}">
        <p14:creationId xmlns:p14="http://schemas.microsoft.com/office/powerpoint/2010/main" val="3257902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669DDF28-ECCF-41C4-937D-811F72B40F82}" type="slidenum">
              <a:rPr lang="ar-SA" smtClean="0">
                <a:latin typeface="Arial" pitchFamily="34" charset="0"/>
                <a:cs typeface="Arial" pitchFamily="34" charset="0"/>
              </a:rPr>
              <a:pPr/>
              <a:t>3</a:t>
            </a:fld>
            <a:endParaRPr lang="en-US">
              <a:latin typeface="Arial" pitchFamily="34" charset="0"/>
              <a:cs typeface="Arial" pitchFamily="34"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pPr eaLnBrk="1" hangingPunct="1"/>
            <a:endParaRPr lang="fa-IR" dirty="0">
              <a:latin typeface="Arial" pitchFamily="34" charset="0"/>
              <a:cs typeface="Arial" pitchFamily="34" charset="0"/>
            </a:endParaRPr>
          </a:p>
        </p:txBody>
      </p:sp>
    </p:spTree>
    <p:extLst>
      <p:ext uri="{BB962C8B-B14F-4D97-AF65-F5344CB8AC3E}">
        <p14:creationId xmlns:p14="http://schemas.microsoft.com/office/powerpoint/2010/main" val="2072080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5C2E58-B473-4AD2-B920-1AC67769781E}" type="slidenum">
              <a:rPr lang="ar-SA" smtClean="0">
                <a:latin typeface="Arial" pitchFamily="34" charset="0"/>
              </a:rPr>
              <a:pPr fontAlgn="base">
                <a:spcBef>
                  <a:spcPct val="0"/>
                </a:spcBef>
                <a:spcAft>
                  <a:spcPct val="0"/>
                </a:spcAft>
                <a:defRPr/>
              </a:pPr>
              <a:t>4</a:t>
            </a:fld>
            <a:endParaRPr lang="en-US">
              <a:latin typeface="Arial" pitchFamily="34" charset="0"/>
              <a:cs typeface="Arial" pitchFamily="34" charset="0"/>
            </a:endParaRPr>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a:noFill/>
        </p:spPr>
        <p:txBody>
          <a:bodyPr/>
          <a:lstStyle/>
          <a:p>
            <a:pPr algn="r" rtl="1" eaLnBrk="1" hangingPunct="1">
              <a:spcBef>
                <a:spcPct val="0"/>
              </a:spcBef>
            </a:pPr>
            <a:endParaRPr lang="fa-IR" dirty="0">
              <a:latin typeface="Arial" pitchFamily="34" charset="0"/>
            </a:endParaRPr>
          </a:p>
        </p:txBody>
      </p:sp>
    </p:spTree>
    <p:extLst>
      <p:ext uri="{BB962C8B-B14F-4D97-AF65-F5344CB8AC3E}">
        <p14:creationId xmlns:p14="http://schemas.microsoft.com/office/powerpoint/2010/main" val="1631982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fa-IR"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5</a:t>
            </a:fld>
            <a:endParaRPr lang="en-US"/>
          </a:p>
        </p:txBody>
      </p:sp>
    </p:spTree>
    <p:extLst>
      <p:ext uri="{BB962C8B-B14F-4D97-AF65-F5344CB8AC3E}">
        <p14:creationId xmlns:p14="http://schemas.microsoft.com/office/powerpoint/2010/main" val="3377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6</a:t>
            </a:fld>
            <a:endParaRPr lang="en-US"/>
          </a:p>
        </p:txBody>
      </p:sp>
    </p:spTree>
    <p:extLst>
      <p:ext uri="{BB962C8B-B14F-4D97-AF65-F5344CB8AC3E}">
        <p14:creationId xmlns:p14="http://schemas.microsoft.com/office/powerpoint/2010/main" val="3730433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p:spPr>
        <p:txBody>
          <a:bodyPr/>
          <a:lstStyle/>
          <a:p>
            <a:fld id="{7223AC21-8120-48AC-B09F-6F7639F7D8EA}" type="slidenum">
              <a:rPr lang="ar-SA" smtClean="0">
                <a:latin typeface="Arial" pitchFamily="34" charset="0"/>
                <a:cs typeface="Arial" pitchFamily="34" charset="0"/>
              </a:rPr>
              <a:pPr/>
              <a:t>7</a:t>
            </a:fld>
            <a:endParaRPr lang="en-US">
              <a:latin typeface="Arial" pitchFamily="34" charset="0"/>
              <a:cs typeface="Arial" pitchFamily="34"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p:spPr>
        <p:txBody>
          <a:bodyPr/>
          <a:lstStyle/>
          <a:p>
            <a:pPr algn="r" rtl="1" eaLnBrk="1" hangingPunct="1"/>
            <a:endParaRPr lang="fa-IR" dirty="0">
              <a:latin typeface="Arial" pitchFamily="34" charset="0"/>
              <a:cs typeface="Arial" pitchFamily="34" charset="0"/>
            </a:endParaRPr>
          </a:p>
        </p:txBody>
      </p:sp>
    </p:spTree>
    <p:extLst>
      <p:ext uri="{BB962C8B-B14F-4D97-AF65-F5344CB8AC3E}">
        <p14:creationId xmlns:p14="http://schemas.microsoft.com/office/powerpoint/2010/main" val="3890970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p:spPr>
        <p:txBody>
          <a:bodyPr/>
          <a:lstStyle/>
          <a:p>
            <a:fld id="{7223AC21-8120-48AC-B09F-6F7639F7D8EA}" type="slidenum">
              <a:rPr lang="ar-SA" smtClean="0">
                <a:latin typeface="Arial" pitchFamily="34" charset="0"/>
                <a:cs typeface="Arial" pitchFamily="34" charset="0"/>
              </a:rPr>
              <a:pPr/>
              <a:t>8</a:t>
            </a:fld>
            <a:endParaRPr lang="en-US">
              <a:latin typeface="Arial" pitchFamily="34" charset="0"/>
              <a:cs typeface="Arial" pitchFamily="34" charset="0"/>
            </a:endParaRPr>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p:spPr>
        <p:txBody>
          <a:bodyPr/>
          <a:lstStyle/>
          <a:p>
            <a:pPr algn="r" rtl="1" eaLnBrk="1" hangingPunct="1"/>
            <a:endParaRPr lang="fa-IR" dirty="0">
              <a:latin typeface="Arial" pitchFamily="34" charset="0"/>
              <a:cs typeface="Arial" pitchFamily="34" charset="0"/>
            </a:endParaRPr>
          </a:p>
        </p:txBody>
      </p:sp>
    </p:spTree>
    <p:extLst>
      <p:ext uri="{BB962C8B-B14F-4D97-AF65-F5344CB8AC3E}">
        <p14:creationId xmlns:p14="http://schemas.microsoft.com/office/powerpoint/2010/main" val="2872263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9</a:t>
            </a:fld>
            <a:endParaRPr lang="en-US"/>
          </a:p>
        </p:txBody>
      </p:sp>
    </p:spTree>
    <p:extLst>
      <p:ext uri="{BB962C8B-B14F-4D97-AF65-F5344CB8AC3E}">
        <p14:creationId xmlns:p14="http://schemas.microsoft.com/office/powerpoint/2010/main" val="1839335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10</a:t>
            </a:fld>
            <a:endParaRPr lang="en-US"/>
          </a:p>
        </p:txBody>
      </p:sp>
    </p:spTree>
    <p:extLst>
      <p:ext uri="{BB962C8B-B14F-4D97-AF65-F5344CB8AC3E}">
        <p14:creationId xmlns:p14="http://schemas.microsoft.com/office/powerpoint/2010/main" val="829439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11</a:t>
            </a:fld>
            <a:endParaRPr lang="en-US"/>
          </a:p>
        </p:txBody>
      </p:sp>
    </p:spTree>
    <p:extLst>
      <p:ext uri="{BB962C8B-B14F-4D97-AF65-F5344CB8AC3E}">
        <p14:creationId xmlns:p14="http://schemas.microsoft.com/office/powerpoint/2010/main" val="3450189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12</a:t>
            </a:fld>
            <a:endParaRPr lang="en-US"/>
          </a:p>
        </p:txBody>
      </p:sp>
    </p:spTree>
    <p:extLst>
      <p:ext uri="{BB962C8B-B14F-4D97-AF65-F5344CB8AC3E}">
        <p14:creationId xmlns:p14="http://schemas.microsoft.com/office/powerpoint/2010/main" val="3450189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13</a:t>
            </a:fld>
            <a:endParaRPr lang="en-US"/>
          </a:p>
        </p:txBody>
      </p:sp>
    </p:spTree>
    <p:extLst>
      <p:ext uri="{BB962C8B-B14F-4D97-AF65-F5344CB8AC3E}">
        <p14:creationId xmlns:p14="http://schemas.microsoft.com/office/powerpoint/2010/main" val="1141125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14</a:t>
            </a:fld>
            <a:endParaRPr lang="en-US"/>
          </a:p>
        </p:txBody>
      </p:sp>
    </p:spTree>
    <p:extLst>
      <p:ext uri="{BB962C8B-B14F-4D97-AF65-F5344CB8AC3E}">
        <p14:creationId xmlns:p14="http://schemas.microsoft.com/office/powerpoint/2010/main" val="3127375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15</a:t>
            </a:fld>
            <a:endParaRPr lang="en-US"/>
          </a:p>
        </p:txBody>
      </p:sp>
    </p:spTree>
    <p:extLst>
      <p:ext uri="{BB962C8B-B14F-4D97-AF65-F5344CB8AC3E}">
        <p14:creationId xmlns:p14="http://schemas.microsoft.com/office/powerpoint/2010/main" val="1375372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16</a:t>
            </a:fld>
            <a:endParaRPr lang="en-US"/>
          </a:p>
        </p:txBody>
      </p:sp>
    </p:spTree>
    <p:extLst>
      <p:ext uri="{BB962C8B-B14F-4D97-AF65-F5344CB8AC3E}">
        <p14:creationId xmlns:p14="http://schemas.microsoft.com/office/powerpoint/2010/main" val="408183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17</a:t>
            </a:fld>
            <a:endParaRPr lang="en-US"/>
          </a:p>
        </p:txBody>
      </p:sp>
    </p:spTree>
    <p:extLst>
      <p:ext uri="{BB962C8B-B14F-4D97-AF65-F5344CB8AC3E}">
        <p14:creationId xmlns:p14="http://schemas.microsoft.com/office/powerpoint/2010/main" val="366562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18</a:t>
            </a:fld>
            <a:endParaRPr lang="en-US"/>
          </a:p>
        </p:txBody>
      </p:sp>
    </p:spTree>
    <p:extLst>
      <p:ext uri="{BB962C8B-B14F-4D97-AF65-F5344CB8AC3E}">
        <p14:creationId xmlns:p14="http://schemas.microsoft.com/office/powerpoint/2010/main" val="4231140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19</a:t>
            </a:fld>
            <a:endParaRPr lang="en-US"/>
          </a:p>
        </p:txBody>
      </p:sp>
    </p:spTree>
    <p:extLst>
      <p:ext uri="{BB962C8B-B14F-4D97-AF65-F5344CB8AC3E}">
        <p14:creationId xmlns:p14="http://schemas.microsoft.com/office/powerpoint/2010/main" val="3988672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p:txBody>
          <a:bodyPr/>
          <a:lstStyle/>
          <a:p>
            <a:pPr>
              <a:defRPr/>
            </a:pPr>
            <a:fld id="{888D1862-475C-4354-B4A4-423C39D8B611}" type="slidenum">
              <a:rPr lang="ar-SA" smtClean="0"/>
              <a:pPr>
                <a:defRPr/>
              </a:pPr>
              <a:t>20</a:t>
            </a:fld>
            <a:endParaRPr lang="en-US"/>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23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r" rtl="1" eaLnBrk="1" hangingPunct="1"/>
            <a:endParaRPr lang="fa-IR" dirty="0"/>
          </a:p>
        </p:txBody>
      </p:sp>
    </p:spTree>
    <p:extLst>
      <p:ext uri="{BB962C8B-B14F-4D97-AF65-F5344CB8AC3E}">
        <p14:creationId xmlns:p14="http://schemas.microsoft.com/office/powerpoint/2010/main" val="1419113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669DDF28-ECCF-41C4-937D-811F72B40F82}" type="slidenum">
              <a:rPr lang="ar-SA" smtClean="0">
                <a:latin typeface="Arial" pitchFamily="34" charset="0"/>
                <a:cs typeface="Arial" pitchFamily="34" charset="0"/>
              </a:rPr>
              <a:pPr/>
              <a:t>21</a:t>
            </a:fld>
            <a:endParaRPr lang="en-US">
              <a:latin typeface="Arial" pitchFamily="34" charset="0"/>
              <a:cs typeface="Arial" pitchFamily="34"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pPr eaLnBrk="1" hangingPunct="1"/>
            <a:endParaRPr lang="fa-IR" dirty="0">
              <a:latin typeface="Arial" pitchFamily="34" charset="0"/>
              <a:cs typeface="Arial" pitchFamily="34" charset="0"/>
            </a:endParaRPr>
          </a:p>
        </p:txBody>
      </p:sp>
    </p:spTree>
    <p:extLst>
      <p:ext uri="{BB962C8B-B14F-4D97-AF65-F5344CB8AC3E}">
        <p14:creationId xmlns:p14="http://schemas.microsoft.com/office/powerpoint/2010/main" val="2484641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22</a:t>
            </a:fld>
            <a:endParaRPr lang="en-US"/>
          </a:p>
        </p:txBody>
      </p:sp>
    </p:spTree>
    <p:extLst>
      <p:ext uri="{BB962C8B-B14F-4D97-AF65-F5344CB8AC3E}">
        <p14:creationId xmlns:p14="http://schemas.microsoft.com/office/powerpoint/2010/main" val="1280042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669DDF28-ECCF-41C4-937D-811F72B40F82}" type="slidenum">
              <a:rPr lang="ar-SA" smtClean="0">
                <a:latin typeface="Arial" pitchFamily="34" charset="0"/>
                <a:cs typeface="Arial" pitchFamily="34" charset="0"/>
              </a:rPr>
              <a:pPr/>
              <a:t>23</a:t>
            </a:fld>
            <a:endParaRPr lang="en-US">
              <a:latin typeface="Arial" pitchFamily="34" charset="0"/>
              <a:cs typeface="Arial" pitchFamily="34" charset="0"/>
            </a:endParaRPr>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pPr eaLnBrk="1" hangingPunct="1"/>
            <a:endParaRPr lang="fa-IR" dirty="0">
              <a:latin typeface="Arial" pitchFamily="34" charset="0"/>
              <a:cs typeface="Arial" pitchFamily="34" charset="0"/>
            </a:endParaRPr>
          </a:p>
        </p:txBody>
      </p:sp>
    </p:spTree>
    <p:extLst>
      <p:ext uri="{BB962C8B-B14F-4D97-AF65-F5344CB8AC3E}">
        <p14:creationId xmlns:p14="http://schemas.microsoft.com/office/powerpoint/2010/main" val="3297640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توجه یعنی حواست به طرف باشد. </a:t>
            </a:r>
          </a:p>
        </p:txBody>
      </p:sp>
      <p:sp>
        <p:nvSpPr>
          <p:cNvPr id="4" name="Slide Number Placeholder 3"/>
          <p:cNvSpPr>
            <a:spLocks noGrp="1"/>
          </p:cNvSpPr>
          <p:nvPr>
            <p:ph type="sldNum" sz="quarter" idx="10"/>
          </p:nvPr>
        </p:nvSpPr>
        <p:spPr/>
        <p:txBody>
          <a:bodyPr/>
          <a:lstStyle/>
          <a:p>
            <a:fld id="{37170B50-4899-4388-89BC-76314E44AF49}" type="slidenum">
              <a:rPr lang="en-US" smtClean="0"/>
              <a:pPr/>
              <a:t>24</a:t>
            </a:fld>
            <a:endParaRPr lang="en-US"/>
          </a:p>
        </p:txBody>
      </p:sp>
    </p:spTree>
    <p:extLst>
      <p:ext uri="{BB962C8B-B14F-4D97-AF65-F5344CB8AC3E}">
        <p14:creationId xmlns:p14="http://schemas.microsoft.com/office/powerpoint/2010/main" val="1511732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توجه یعنی حواست به طرف باشد. </a:t>
            </a:r>
          </a:p>
        </p:txBody>
      </p:sp>
      <p:sp>
        <p:nvSpPr>
          <p:cNvPr id="4" name="Slide Number Placeholder 3"/>
          <p:cNvSpPr>
            <a:spLocks noGrp="1"/>
          </p:cNvSpPr>
          <p:nvPr>
            <p:ph type="sldNum" sz="quarter" idx="10"/>
          </p:nvPr>
        </p:nvSpPr>
        <p:spPr/>
        <p:txBody>
          <a:bodyPr/>
          <a:lstStyle/>
          <a:p>
            <a:fld id="{37170B50-4899-4388-89BC-76314E44AF49}" type="slidenum">
              <a:rPr lang="en-US" smtClean="0"/>
              <a:pPr/>
              <a:t>25</a:t>
            </a:fld>
            <a:endParaRPr lang="en-US"/>
          </a:p>
        </p:txBody>
      </p:sp>
    </p:spTree>
    <p:extLst>
      <p:ext uri="{BB962C8B-B14F-4D97-AF65-F5344CB8AC3E}">
        <p14:creationId xmlns:p14="http://schemas.microsoft.com/office/powerpoint/2010/main" val="1304476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توجه یعنی حواست به طرف باشد. </a:t>
            </a:r>
          </a:p>
        </p:txBody>
      </p:sp>
      <p:sp>
        <p:nvSpPr>
          <p:cNvPr id="4" name="Slide Number Placeholder 3"/>
          <p:cNvSpPr>
            <a:spLocks noGrp="1"/>
          </p:cNvSpPr>
          <p:nvPr>
            <p:ph type="sldNum" sz="quarter" idx="10"/>
          </p:nvPr>
        </p:nvSpPr>
        <p:spPr/>
        <p:txBody>
          <a:bodyPr/>
          <a:lstStyle/>
          <a:p>
            <a:fld id="{37170B50-4899-4388-89BC-76314E44AF49}" type="slidenum">
              <a:rPr lang="en-US" smtClean="0"/>
              <a:pPr/>
              <a:t>26</a:t>
            </a:fld>
            <a:endParaRPr lang="en-US"/>
          </a:p>
        </p:txBody>
      </p:sp>
    </p:spTree>
    <p:extLst>
      <p:ext uri="{BB962C8B-B14F-4D97-AF65-F5344CB8AC3E}">
        <p14:creationId xmlns:p14="http://schemas.microsoft.com/office/powerpoint/2010/main" val="1622753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توجه یعنی حواست به طرف باشد. </a:t>
            </a:r>
          </a:p>
        </p:txBody>
      </p:sp>
      <p:sp>
        <p:nvSpPr>
          <p:cNvPr id="4" name="Slide Number Placeholder 3"/>
          <p:cNvSpPr>
            <a:spLocks noGrp="1"/>
          </p:cNvSpPr>
          <p:nvPr>
            <p:ph type="sldNum" sz="quarter" idx="10"/>
          </p:nvPr>
        </p:nvSpPr>
        <p:spPr/>
        <p:txBody>
          <a:bodyPr/>
          <a:lstStyle/>
          <a:p>
            <a:fld id="{37170B50-4899-4388-89BC-76314E44AF49}" type="slidenum">
              <a:rPr lang="en-US" smtClean="0"/>
              <a:pPr/>
              <a:t>27</a:t>
            </a:fld>
            <a:endParaRPr lang="en-US"/>
          </a:p>
        </p:txBody>
      </p:sp>
    </p:spTree>
    <p:extLst>
      <p:ext uri="{BB962C8B-B14F-4D97-AF65-F5344CB8AC3E}">
        <p14:creationId xmlns:p14="http://schemas.microsoft.com/office/powerpoint/2010/main" val="17053773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توجه یعنی حواست به طرف باشد. </a:t>
            </a:r>
          </a:p>
        </p:txBody>
      </p:sp>
      <p:sp>
        <p:nvSpPr>
          <p:cNvPr id="4" name="Slide Number Placeholder 3"/>
          <p:cNvSpPr>
            <a:spLocks noGrp="1"/>
          </p:cNvSpPr>
          <p:nvPr>
            <p:ph type="sldNum" sz="quarter" idx="10"/>
          </p:nvPr>
        </p:nvSpPr>
        <p:spPr/>
        <p:txBody>
          <a:bodyPr/>
          <a:lstStyle/>
          <a:p>
            <a:fld id="{37170B50-4899-4388-89BC-76314E44AF49}" type="slidenum">
              <a:rPr lang="en-US" smtClean="0"/>
              <a:pPr/>
              <a:t>28</a:t>
            </a:fld>
            <a:endParaRPr lang="en-US"/>
          </a:p>
        </p:txBody>
      </p:sp>
    </p:spTree>
    <p:extLst>
      <p:ext uri="{BB962C8B-B14F-4D97-AF65-F5344CB8AC3E}">
        <p14:creationId xmlns:p14="http://schemas.microsoft.com/office/powerpoint/2010/main" val="243567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توجه یعنی حواست به طرف باشد. </a:t>
            </a:r>
          </a:p>
        </p:txBody>
      </p:sp>
      <p:sp>
        <p:nvSpPr>
          <p:cNvPr id="4" name="Slide Number Placeholder 3"/>
          <p:cNvSpPr>
            <a:spLocks noGrp="1"/>
          </p:cNvSpPr>
          <p:nvPr>
            <p:ph type="sldNum" sz="quarter" idx="10"/>
          </p:nvPr>
        </p:nvSpPr>
        <p:spPr/>
        <p:txBody>
          <a:bodyPr/>
          <a:lstStyle/>
          <a:p>
            <a:fld id="{37170B50-4899-4388-89BC-76314E44AF49}" type="slidenum">
              <a:rPr lang="en-US" smtClean="0"/>
              <a:pPr/>
              <a:t>29</a:t>
            </a:fld>
            <a:endParaRPr lang="en-US"/>
          </a:p>
        </p:txBody>
      </p:sp>
    </p:spTree>
    <p:extLst>
      <p:ext uri="{BB962C8B-B14F-4D97-AF65-F5344CB8AC3E}">
        <p14:creationId xmlns:p14="http://schemas.microsoft.com/office/powerpoint/2010/main" val="35091293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30</a:t>
            </a:fld>
            <a:endParaRPr lang="en-US"/>
          </a:p>
        </p:txBody>
      </p:sp>
    </p:spTree>
    <p:extLst>
      <p:ext uri="{BB962C8B-B14F-4D97-AF65-F5344CB8AC3E}">
        <p14:creationId xmlns:p14="http://schemas.microsoft.com/office/powerpoint/2010/main" val="53690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endParaRPr lang="fa-IR" dirty="0">
              <a:cs typeface="B Mehr" panose="00000700000000000000" pitchFamily="2" charset="-78"/>
            </a:endParaRPr>
          </a:p>
        </p:txBody>
      </p:sp>
      <p:sp>
        <p:nvSpPr>
          <p:cNvPr id="4" name="Slide Number Placeholder 3"/>
          <p:cNvSpPr>
            <a:spLocks noGrp="1"/>
          </p:cNvSpPr>
          <p:nvPr>
            <p:ph type="sldNum" sz="quarter" idx="10"/>
          </p:nvPr>
        </p:nvSpPr>
        <p:spPr/>
        <p:txBody>
          <a:bodyPr/>
          <a:lstStyle/>
          <a:p>
            <a:fld id="{37170B50-4899-4388-89BC-76314E44AF49}" type="slidenum">
              <a:rPr lang="en-US" smtClean="0"/>
              <a:pPr/>
              <a:t>31</a:t>
            </a:fld>
            <a:endParaRPr lang="en-US"/>
          </a:p>
        </p:txBody>
      </p:sp>
    </p:spTree>
    <p:extLst>
      <p:ext uri="{BB962C8B-B14F-4D97-AF65-F5344CB8AC3E}">
        <p14:creationId xmlns:p14="http://schemas.microsoft.com/office/powerpoint/2010/main" val="3212948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34CC6DCB-044F-487F-9B02-339B50CD4AFE}" type="slidenum">
              <a:rPr lang="fa-IR" smtClean="0"/>
              <a:pPr/>
              <a:t>32</a:t>
            </a:fld>
            <a:endParaRPr lang="fa-IR"/>
          </a:p>
        </p:txBody>
      </p:sp>
    </p:spTree>
    <p:extLst>
      <p:ext uri="{BB962C8B-B14F-4D97-AF65-F5344CB8AC3E}">
        <p14:creationId xmlns:p14="http://schemas.microsoft.com/office/powerpoint/2010/main" val="29452558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تحسین حال خود تحسین کننده را هم خوب میکند.(شکر</a:t>
            </a:r>
            <a:r>
              <a:rPr lang="fa-IR" baseline="0" dirty="0"/>
              <a:t> نعمت نعمتت افزون کند</a:t>
            </a:r>
            <a:r>
              <a:rPr lang="fa-IR" dirty="0"/>
              <a:t>)</a:t>
            </a:r>
          </a:p>
          <a:p>
            <a:pPr algn="r" rtl="1"/>
            <a:r>
              <a:rPr lang="fa-IR" dirty="0"/>
              <a:t>به جای عیب یابی/ استعاره لمس</a:t>
            </a:r>
            <a:r>
              <a:rPr lang="fa-IR" baseline="0" dirty="0"/>
              <a:t> آیکون های برنامه های گوشی برای توجه به ویژگی شخصیتی/</a:t>
            </a:r>
            <a:endParaRPr lang="en-US" dirty="0"/>
          </a:p>
        </p:txBody>
      </p:sp>
      <p:sp>
        <p:nvSpPr>
          <p:cNvPr id="4" name="Slide Number Placeholder 3"/>
          <p:cNvSpPr>
            <a:spLocks noGrp="1"/>
          </p:cNvSpPr>
          <p:nvPr>
            <p:ph type="sldNum" sz="quarter" idx="10"/>
          </p:nvPr>
        </p:nvSpPr>
        <p:spPr/>
        <p:txBody>
          <a:bodyPr/>
          <a:lstStyle/>
          <a:p>
            <a:fld id="{34CC6DCB-044F-487F-9B02-339B50CD4AFE}" type="slidenum">
              <a:rPr lang="fa-IR" smtClean="0"/>
              <a:pPr/>
              <a:t>33</a:t>
            </a:fld>
            <a:endParaRPr lang="fa-IR"/>
          </a:p>
        </p:txBody>
      </p:sp>
    </p:spTree>
    <p:extLst>
      <p:ext uri="{BB962C8B-B14F-4D97-AF65-F5344CB8AC3E}">
        <p14:creationId xmlns:p14="http://schemas.microsoft.com/office/powerpoint/2010/main" val="3713752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ارزش</a:t>
            </a:r>
            <a:r>
              <a:rPr lang="fa-IR" baseline="0" dirty="0"/>
              <a:t> زدایی، تحقیر، تمسخر، کوچک نمایی، </a:t>
            </a:r>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34</a:t>
            </a:fld>
            <a:endParaRPr lang="en-US"/>
          </a:p>
        </p:txBody>
      </p:sp>
    </p:spTree>
    <p:extLst>
      <p:ext uri="{BB962C8B-B14F-4D97-AF65-F5344CB8AC3E}">
        <p14:creationId xmlns:p14="http://schemas.microsoft.com/office/powerpoint/2010/main" val="3220980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p:txBody>
          <a:bodyPr/>
          <a:lstStyle/>
          <a:p>
            <a:pPr>
              <a:defRPr/>
            </a:pPr>
            <a:fld id="{888D1862-475C-4354-B4A4-423C39D8B611}" type="slidenum">
              <a:rPr lang="ar-SA" smtClean="0"/>
              <a:pPr>
                <a:defRPr/>
              </a:pPr>
              <a:t>35</a:t>
            </a:fld>
            <a:endParaRPr lang="en-US"/>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23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r" rtl="1" eaLnBrk="1" hangingPunct="1"/>
            <a:endParaRPr lang="fa-IR" dirty="0"/>
          </a:p>
        </p:txBody>
      </p:sp>
    </p:spTree>
    <p:extLst>
      <p:ext uri="{BB962C8B-B14F-4D97-AF65-F5344CB8AC3E}">
        <p14:creationId xmlns:p14="http://schemas.microsoft.com/office/powerpoint/2010/main" val="4002017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چیستی سکس به جای چگونگی سکس</a:t>
            </a:r>
            <a:r>
              <a:rPr lang="fa-IR" baseline="0" dirty="0"/>
              <a:t> </a:t>
            </a:r>
            <a:r>
              <a:rPr lang="fa-IR" dirty="0"/>
              <a:t> </a:t>
            </a:r>
          </a:p>
          <a:p>
            <a:pPr algn="r" rtl="1"/>
            <a:r>
              <a:rPr lang="fa-IR" dirty="0"/>
              <a:t>استعاره</a:t>
            </a:r>
            <a:r>
              <a:rPr lang="fa-IR" baseline="0" dirty="0"/>
              <a:t> سکس روی آسفالت(تخلیه-آب شور) یا روی تشک و بستر نرم(ارضاع-آب شیرین)</a:t>
            </a:r>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36</a:t>
            </a:fld>
            <a:endParaRPr lang="en-US"/>
          </a:p>
        </p:txBody>
      </p:sp>
    </p:spTree>
    <p:extLst>
      <p:ext uri="{BB962C8B-B14F-4D97-AF65-F5344CB8AC3E}">
        <p14:creationId xmlns:p14="http://schemas.microsoft.com/office/powerpoint/2010/main" val="4026348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34CC6DCB-044F-487F-9B02-339B50CD4AFE}" type="slidenum">
              <a:rPr lang="fa-IR" smtClean="0"/>
              <a:pPr/>
              <a:t>37</a:t>
            </a:fld>
            <a:endParaRPr lang="fa-IR"/>
          </a:p>
        </p:txBody>
      </p:sp>
    </p:spTree>
    <p:extLst>
      <p:ext uri="{BB962C8B-B14F-4D97-AF65-F5344CB8AC3E}">
        <p14:creationId xmlns:p14="http://schemas.microsoft.com/office/powerpoint/2010/main" val="4602892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a-IR" sz="3200" b="1" dirty="0">
                <a:cs typeface="B Mitra" pitchFamily="2" charset="-78"/>
              </a:rPr>
              <a:t>تماشای همسر/ حمام رفتن با همسر</a:t>
            </a:r>
            <a:endParaRPr lang="en-US" sz="3200" b="1" dirty="0">
              <a:cs typeface="B Mitra" pitchFamily="2"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a-IR" sz="1200" b="1" dirty="0">
                <a:cs typeface="B Mitra" pitchFamily="2" charset="-78"/>
              </a:rPr>
              <a:t>استفاده از ارگاسم ترکیبی در خانم ها </a:t>
            </a:r>
          </a:p>
          <a:p>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38</a:t>
            </a:fld>
            <a:endParaRPr lang="en-US"/>
          </a:p>
        </p:txBody>
      </p:sp>
    </p:spTree>
    <p:extLst>
      <p:ext uri="{BB962C8B-B14F-4D97-AF65-F5344CB8AC3E}">
        <p14:creationId xmlns:p14="http://schemas.microsoft.com/office/powerpoint/2010/main" val="15677822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a-IR" sz="3200" b="1" dirty="0">
                <a:cs typeface="B Mitra" pitchFamily="2" charset="-78"/>
              </a:rPr>
              <a:t>تماشای همسر/ حمام رفتن با همسر</a:t>
            </a:r>
            <a:endParaRPr lang="en-US" sz="3200" b="1" dirty="0">
              <a:cs typeface="B Mitra" pitchFamily="2" charset="-78"/>
            </a:endParaRPr>
          </a:p>
          <a:p>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39</a:t>
            </a:fld>
            <a:endParaRPr lang="en-US"/>
          </a:p>
        </p:txBody>
      </p:sp>
    </p:spTree>
    <p:extLst>
      <p:ext uri="{BB962C8B-B14F-4D97-AF65-F5344CB8AC3E}">
        <p14:creationId xmlns:p14="http://schemas.microsoft.com/office/powerpoint/2010/main" val="15677822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تماشای پورن، انتظارات</a:t>
            </a:r>
            <a:r>
              <a:rPr lang="fa-IR" baseline="0" dirty="0"/>
              <a:t> جنسی را غیر واقع بینانه، و احساس کفایت و کارآمدی جنسی طرفین را کاهش می دهد.</a:t>
            </a:r>
          </a:p>
          <a:p>
            <a:pPr algn="r" rtl="1"/>
            <a:r>
              <a:rPr lang="fa-IR" baseline="0" dirty="0"/>
              <a:t>مصرف الکل و مواد روانگردان هم احساس کفایت جنسی زوج را کاهش می دهد.</a:t>
            </a:r>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40</a:t>
            </a:fld>
            <a:endParaRPr lang="en-US"/>
          </a:p>
        </p:txBody>
      </p:sp>
    </p:spTree>
    <p:extLst>
      <p:ext uri="{BB962C8B-B14F-4D97-AF65-F5344CB8AC3E}">
        <p14:creationId xmlns:p14="http://schemas.microsoft.com/office/powerpoint/2010/main" val="2341706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41</a:t>
            </a:fld>
            <a:endParaRPr lang="en-US"/>
          </a:p>
        </p:txBody>
      </p:sp>
    </p:spTree>
    <p:extLst>
      <p:ext uri="{BB962C8B-B14F-4D97-AF65-F5344CB8AC3E}">
        <p14:creationId xmlns:p14="http://schemas.microsoft.com/office/powerpoint/2010/main" val="10612365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A7B4E0C3-8829-4905-B390-59BCD6342BA1}" type="slidenum">
              <a:rPr lang="en-US" smtClean="0"/>
              <a:pPr/>
              <a:t>42</a:t>
            </a:fld>
            <a:endParaRPr lang="en-US"/>
          </a:p>
        </p:txBody>
      </p:sp>
    </p:spTree>
    <p:extLst>
      <p:ext uri="{BB962C8B-B14F-4D97-AF65-F5344CB8AC3E}">
        <p14:creationId xmlns:p14="http://schemas.microsoft.com/office/powerpoint/2010/main" val="14741490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F051EA7-C9F3-4631-88E8-2219A3DA4C37}" type="slidenum">
              <a:rPr lang="en-US" smtClean="0">
                <a:latin typeface="Arial" pitchFamily="34" charset="0"/>
                <a:cs typeface="Arial" pitchFamily="34" charset="0"/>
              </a:rPr>
              <a:pPr/>
              <a:t>43</a:t>
            </a:fld>
            <a:endParaRPr lang="en-US">
              <a:latin typeface="Arial" pitchFamily="34" charset="0"/>
              <a:cs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fa-IR">
              <a:latin typeface="Arial" pitchFamily="34" charset="0"/>
              <a:cs typeface="Arial" pitchFamily="34" charset="0"/>
            </a:endParaRPr>
          </a:p>
        </p:txBody>
      </p:sp>
    </p:spTree>
    <p:extLst>
      <p:ext uri="{BB962C8B-B14F-4D97-AF65-F5344CB8AC3E}">
        <p14:creationId xmlns:p14="http://schemas.microsoft.com/office/powerpoint/2010/main" val="42198163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373843-7F0B-4E50-9827-5A0D94DCFA74}" type="slidenum">
              <a:rPr lang="fa-IR" smtClean="0"/>
              <a:pPr/>
              <a:t>44</a:t>
            </a:fld>
            <a:endParaRPr lang="fa-IR"/>
          </a:p>
        </p:txBody>
      </p:sp>
    </p:spTree>
    <p:extLst>
      <p:ext uri="{BB962C8B-B14F-4D97-AF65-F5344CB8AC3E}">
        <p14:creationId xmlns:p14="http://schemas.microsoft.com/office/powerpoint/2010/main" val="21341161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373843-7F0B-4E50-9827-5A0D94DCFA74}" type="slidenum">
              <a:rPr lang="fa-IR" smtClean="0"/>
              <a:pPr/>
              <a:t>45</a:t>
            </a:fld>
            <a:endParaRPr lang="fa-IR"/>
          </a:p>
        </p:txBody>
      </p:sp>
    </p:spTree>
    <p:extLst>
      <p:ext uri="{BB962C8B-B14F-4D97-AF65-F5344CB8AC3E}">
        <p14:creationId xmlns:p14="http://schemas.microsoft.com/office/powerpoint/2010/main" val="16301755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373843-7F0B-4E50-9827-5A0D94DCFA74}" type="slidenum">
              <a:rPr lang="fa-IR" smtClean="0"/>
              <a:pPr/>
              <a:t>46</a:t>
            </a:fld>
            <a:endParaRPr lang="fa-IR"/>
          </a:p>
        </p:txBody>
      </p:sp>
    </p:spTree>
    <p:extLst>
      <p:ext uri="{BB962C8B-B14F-4D97-AF65-F5344CB8AC3E}">
        <p14:creationId xmlns:p14="http://schemas.microsoft.com/office/powerpoint/2010/main" val="3009842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373843-7F0B-4E50-9827-5A0D94DCFA74}" type="slidenum">
              <a:rPr lang="fa-IR" smtClean="0"/>
              <a:pPr/>
              <a:t>47</a:t>
            </a:fld>
            <a:endParaRPr lang="fa-IR"/>
          </a:p>
        </p:txBody>
      </p:sp>
    </p:spTree>
    <p:extLst>
      <p:ext uri="{BB962C8B-B14F-4D97-AF65-F5344CB8AC3E}">
        <p14:creationId xmlns:p14="http://schemas.microsoft.com/office/powerpoint/2010/main" val="15848560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F051EA7-C9F3-4631-88E8-2219A3DA4C37}" type="slidenum">
              <a:rPr lang="en-US" smtClean="0">
                <a:latin typeface="Arial" pitchFamily="34" charset="0"/>
                <a:cs typeface="Arial" pitchFamily="34" charset="0"/>
              </a:rPr>
              <a:pPr/>
              <a:t>48</a:t>
            </a:fld>
            <a:endParaRPr lang="en-US">
              <a:latin typeface="Arial" pitchFamily="34" charset="0"/>
              <a:cs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fa-IR">
              <a:latin typeface="Arial" pitchFamily="34" charset="0"/>
              <a:cs typeface="Arial" pitchFamily="34" charset="0"/>
            </a:endParaRPr>
          </a:p>
        </p:txBody>
      </p:sp>
    </p:spTree>
    <p:extLst>
      <p:ext uri="{BB962C8B-B14F-4D97-AF65-F5344CB8AC3E}">
        <p14:creationId xmlns:p14="http://schemas.microsoft.com/office/powerpoint/2010/main" val="11797186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F051EA7-C9F3-4631-88E8-2219A3DA4C37}" type="slidenum">
              <a:rPr lang="en-US" smtClean="0">
                <a:latin typeface="Arial" pitchFamily="34" charset="0"/>
                <a:cs typeface="Arial" pitchFamily="34" charset="0"/>
              </a:rPr>
              <a:pPr/>
              <a:t>49</a:t>
            </a:fld>
            <a:endParaRPr lang="en-US">
              <a:latin typeface="Arial" pitchFamily="34" charset="0"/>
              <a:cs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fa-IR">
              <a:latin typeface="Arial" pitchFamily="34" charset="0"/>
              <a:cs typeface="Arial" pitchFamily="34" charset="0"/>
            </a:endParaRPr>
          </a:p>
        </p:txBody>
      </p:sp>
    </p:spTree>
    <p:extLst>
      <p:ext uri="{BB962C8B-B14F-4D97-AF65-F5344CB8AC3E}">
        <p14:creationId xmlns:p14="http://schemas.microsoft.com/office/powerpoint/2010/main" val="2023362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F051EA7-C9F3-4631-88E8-2219A3DA4C37}" type="slidenum">
              <a:rPr lang="en-US" smtClean="0">
                <a:latin typeface="Arial" pitchFamily="34" charset="0"/>
                <a:cs typeface="Arial" pitchFamily="34" charset="0"/>
              </a:rPr>
              <a:pPr/>
              <a:t>50</a:t>
            </a:fld>
            <a:endParaRPr lang="en-US">
              <a:latin typeface="Arial" pitchFamily="34" charset="0"/>
              <a:cs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fa-IR">
              <a:latin typeface="Arial" pitchFamily="34" charset="0"/>
              <a:cs typeface="Arial" pitchFamily="34" charset="0"/>
            </a:endParaRPr>
          </a:p>
        </p:txBody>
      </p:sp>
    </p:spTree>
    <p:extLst>
      <p:ext uri="{BB962C8B-B14F-4D97-AF65-F5344CB8AC3E}">
        <p14:creationId xmlns:p14="http://schemas.microsoft.com/office/powerpoint/2010/main" val="33204469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51</a:t>
            </a:fld>
            <a:endParaRPr lang="en-US"/>
          </a:p>
        </p:txBody>
      </p:sp>
    </p:spTree>
    <p:extLst>
      <p:ext uri="{BB962C8B-B14F-4D97-AF65-F5344CB8AC3E}">
        <p14:creationId xmlns:p14="http://schemas.microsoft.com/office/powerpoint/2010/main" val="11091952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عوارض درد</a:t>
            </a:r>
            <a:r>
              <a:rPr lang="fa-IR" baseline="0" dirty="0"/>
              <a:t> دل و همدلی نکردن </a:t>
            </a:r>
            <a:endParaRPr lang="en-US"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52</a:t>
            </a:fld>
            <a:endParaRPr lang="en-US"/>
          </a:p>
        </p:txBody>
      </p:sp>
    </p:spTree>
    <p:extLst>
      <p:ext uri="{BB962C8B-B14F-4D97-AF65-F5344CB8AC3E}">
        <p14:creationId xmlns:p14="http://schemas.microsoft.com/office/powerpoint/2010/main" val="42598841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53</a:t>
            </a:fld>
            <a:endParaRPr lang="en-US"/>
          </a:p>
        </p:txBody>
      </p:sp>
    </p:spTree>
    <p:extLst>
      <p:ext uri="{BB962C8B-B14F-4D97-AF65-F5344CB8AC3E}">
        <p14:creationId xmlns:p14="http://schemas.microsoft.com/office/powerpoint/2010/main" val="33050176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54</a:t>
            </a:fld>
            <a:endParaRPr lang="en-US"/>
          </a:p>
        </p:txBody>
      </p:sp>
    </p:spTree>
    <p:extLst>
      <p:ext uri="{BB962C8B-B14F-4D97-AF65-F5344CB8AC3E}">
        <p14:creationId xmlns:p14="http://schemas.microsoft.com/office/powerpoint/2010/main" val="40031823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373843-7F0B-4E50-9827-5A0D94DCFA74}" type="slidenum">
              <a:rPr lang="fa-IR" smtClean="0"/>
              <a:pPr/>
              <a:t>55</a:t>
            </a:fld>
            <a:endParaRPr lang="fa-IR"/>
          </a:p>
        </p:txBody>
      </p:sp>
    </p:spTree>
    <p:extLst>
      <p:ext uri="{BB962C8B-B14F-4D97-AF65-F5344CB8AC3E}">
        <p14:creationId xmlns:p14="http://schemas.microsoft.com/office/powerpoint/2010/main" val="40131440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373843-7F0B-4E50-9827-5A0D94DCFA74}" type="slidenum">
              <a:rPr lang="fa-IR" smtClean="0"/>
              <a:pPr/>
              <a:t>56</a:t>
            </a:fld>
            <a:endParaRPr lang="fa-IR"/>
          </a:p>
        </p:txBody>
      </p:sp>
    </p:spTree>
    <p:extLst>
      <p:ext uri="{BB962C8B-B14F-4D97-AF65-F5344CB8AC3E}">
        <p14:creationId xmlns:p14="http://schemas.microsoft.com/office/powerpoint/2010/main" val="32003041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eaLnBrk="1" hangingPunct="1">
              <a:defRPr/>
            </a:pPr>
            <a:r>
              <a:rPr lang="fa-IR" b="1" dirty="0">
                <a:solidFill>
                  <a:schemeClr val="accent1">
                    <a:lumMod val="75000"/>
                  </a:schemeClr>
                </a:solidFill>
              </a:rPr>
              <a:t>قبل از تغییر هر پدیده ای باید آن را درست شناخت، بنابراین</a:t>
            </a:r>
            <a:r>
              <a:rPr lang="fa-IR" b="1" baseline="0" dirty="0">
                <a:solidFill>
                  <a:schemeClr val="accent1">
                    <a:lumMod val="75000"/>
                  </a:schemeClr>
                </a:solidFill>
              </a:rPr>
              <a:t> برای مدیریت خشم باید با ماهیت آن به درستی آشنا شویم.</a:t>
            </a:r>
            <a:endParaRPr lang="fa-IR" b="1" dirty="0">
              <a:solidFill>
                <a:schemeClr val="accent1">
                  <a:lumMod val="75000"/>
                </a:schemeClr>
              </a:solidFill>
            </a:endParaRPr>
          </a:p>
          <a:p>
            <a:pPr algn="r" rtl="1" eaLnBrk="1" hangingPunct="1">
              <a:defRPr/>
            </a:pPr>
            <a:r>
              <a:rPr lang="fa-IR" b="1" dirty="0">
                <a:solidFill>
                  <a:schemeClr val="accent1">
                    <a:lumMod val="75000"/>
                  </a:schemeClr>
                </a:solidFill>
              </a:rPr>
              <a:t>آدرنالین (اپی نفرین) راکه از غدد فوق کلیوی با هدف بالا نگاه داشتن فشار خون در هنگام هیجان شدید ترشح می کند، هورمون خشم نامیده اند</a:t>
            </a:r>
            <a:r>
              <a:rPr lang="fa-IR" b="1" dirty="0">
                <a:solidFill>
                  <a:srgbClr val="FFFF00"/>
                </a:solidFill>
              </a:rPr>
              <a:t>.</a:t>
            </a:r>
            <a:r>
              <a:rPr lang="fa-IR" dirty="0"/>
              <a:t> خشم در بخش </a:t>
            </a:r>
            <a:r>
              <a:rPr lang="fa-IR" dirty="0">
                <a:solidFill>
                  <a:schemeClr val="accent1">
                    <a:lumMod val="90000"/>
                  </a:schemeClr>
                </a:solidFill>
              </a:rPr>
              <a:t>هیپوتالاموس</a:t>
            </a:r>
            <a:r>
              <a:rPr lang="fa-IR" dirty="0"/>
              <a:t> مغز شکل می گیرد، جایی که اعمال غیر ارادی ما را کنترل می کند.</a:t>
            </a:r>
            <a:r>
              <a:rPr lang="fa-IR" sz="1200" b="1" dirty="0">
                <a:solidFill>
                  <a:srgbClr val="FFFF00"/>
                </a:solidFill>
              </a:rPr>
              <a:t> بیماری هایی اعم از عفونت والتهاب مغزی</a:t>
            </a:r>
          </a:p>
          <a:p>
            <a:pPr algn="r" rtl="1" eaLnBrk="1" hangingPunct="1">
              <a:defRPr/>
            </a:pPr>
            <a:r>
              <a:rPr lang="fa-IR" sz="1200" b="1" dirty="0">
                <a:solidFill>
                  <a:schemeClr val="accent1"/>
                </a:solidFill>
              </a:rPr>
              <a:t>پرکاری غده تیروئید</a:t>
            </a:r>
          </a:p>
          <a:p>
            <a:pPr algn="r" rtl="1" eaLnBrk="1" hangingPunct="1">
              <a:defRPr/>
            </a:pPr>
            <a:r>
              <a:rPr lang="fa-IR" sz="1200" b="1" dirty="0">
                <a:solidFill>
                  <a:srgbClr val="FFFF00"/>
                </a:solidFill>
              </a:rPr>
              <a:t>وجود تومور مغزی</a:t>
            </a:r>
          </a:p>
          <a:p>
            <a:pPr algn="r" rtl="1" eaLnBrk="1" hangingPunct="1">
              <a:defRPr/>
            </a:pPr>
            <a:r>
              <a:rPr lang="fa-IR" sz="1200" b="1" dirty="0">
                <a:solidFill>
                  <a:schemeClr val="accent5">
                    <a:lumMod val="75000"/>
                  </a:schemeClr>
                </a:solidFill>
              </a:rPr>
              <a:t>هیپوگلیسمی (پایین بودن مزمن قند خون)</a:t>
            </a:r>
          </a:p>
          <a:p>
            <a:pPr algn="r" rtl="1" eaLnBrk="1" hangingPunct="1">
              <a:defRPr/>
            </a:pPr>
            <a:r>
              <a:rPr lang="fa-IR" sz="1200" b="1" dirty="0">
                <a:solidFill>
                  <a:srgbClr val="FFFF00"/>
                </a:solidFill>
              </a:rPr>
              <a:t>حساسیت های غذایی و آلرژی ؛</a:t>
            </a:r>
          </a:p>
          <a:p>
            <a:pPr algn="r" rtl="1" eaLnBrk="1" hangingPunct="1">
              <a:buFont typeface="Wingdings" pitchFamily="2" charset="2"/>
              <a:buNone/>
              <a:defRPr/>
            </a:pPr>
            <a:r>
              <a:rPr lang="fa-IR" sz="1200" b="1" dirty="0">
                <a:solidFill>
                  <a:schemeClr val="accent6">
                    <a:lumMod val="40000"/>
                    <a:lumOff val="60000"/>
                  </a:schemeClr>
                </a:solidFill>
              </a:rPr>
              <a:t>  تخم مرغ</a:t>
            </a:r>
            <a:r>
              <a:rPr lang="en-US" sz="1200" b="1" dirty="0">
                <a:solidFill>
                  <a:schemeClr val="accent6">
                    <a:lumMod val="40000"/>
                    <a:lumOff val="60000"/>
                  </a:schemeClr>
                </a:solidFill>
              </a:rPr>
              <a:t> </a:t>
            </a:r>
            <a:r>
              <a:rPr lang="fa-IR" sz="1200" b="1" dirty="0">
                <a:solidFill>
                  <a:schemeClr val="accent6">
                    <a:lumMod val="40000"/>
                    <a:lumOff val="60000"/>
                  </a:schemeClr>
                </a:solidFill>
              </a:rPr>
              <a:t>- شیر-</a:t>
            </a:r>
            <a:r>
              <a:rPr lang="en-US" sz="1200" b="1" dirty="0">
                <a:solidFill>
                  <a:schemeClr val="accent6">
                    <a:lumMod val="40000"/>
                    <a:lumOff val="60000"/>
                  </a:schemeClr>
                </a:solidFill>
              </a:rPr>
              <a:t> </a:t>
            </a:r>
            <a:r>
              <a:rPr lang="fa-IR" sz="1200" b="1" dirty="0">
                <a:solidFill>
                  <a:schemeClr val="accent6">
                    <a:lumMod val="40000"/>
                    <a:lumOff val="60000"/>
                  </a:schemeClr>
                </a:solidFill>
              </a:rPr>
              <a:t>شکلات</a:t>
            </a:r>
            <a:r>
              <a:rPr lang="en-US" sz="1200" b="1" dirty="0">
                <a:solidFill>
                  <a:schemeClr val="accent6">
                    <a:lumMod val="40000"/>
                    <a:lumOff val="60000"/>
                  </a:schemeClr>
                </a:solidFill>
              </a:rPr>
              <a:t> </a:t>
            </a:r>
            <a:r>
              <a:rPr lang="fa-IR" sz="1200" b="1" dirty="0">
                <a:solidFill>
                  <a:schemeClr val="accent6">
                    <a:lumMod val="40000"/>
                    <a:lumOff val="60000"/>
                  </a:schemeClr>
                </a:solidFill>
              </a:rPr>
              <a:t>– نوشابه</a:t>
            </a:r>
            <a:r>
              <a:rPr lang="en-US" sz="1200" b="1" dirty="0">
                <a:solidFill>
                  <a:schemeClr val="accent6">
                    <a:lumMod val="40000"/>
                    <a:lumOff val="60000"/>
                  </a:schemeClr>
                </a:solidFill>
              </a:rPr>
              <a:t> </a:t>
            </a:r>
            <a:r>
              <a:rPr lang="fa-IR" sz="1200" b="1" dirty="0">
                <a:solidFill>
                  <a:schemeClr val="accent6">
                    <a:lumMod val="40000"/>
                    <a:lumOff val="60000"/>
                  </a:schemeClr>
                </a:solidFill>
              </a:rPr>
              <a:t>–</a:t>
            </a:r>
            <a:r>
              <a:rPr lang="en-US" sz="1200" b="1" dirty="0">
                <a:solidFill>
                  <a:schemeClr val="accent6">
                    <a:lumMod val="40000"/>
                    <a:lumOff val="60000"/>
                  </a:schemeClr>
                </a:solidFill>
              </a:rPr>
              <a:t> </a:t>
            </a:r>
            <a:r>
              <a:rPr lang="fa-IR" sz="1200" b="1" dirty="0">
                <a:solidFill>
                  <a:schemeClr val="accent6">
                    <a:lumMod val="40000"/>
                    <a:lumOff val="60000"/>
                  </a:schemeClr>
                </a:solidFill>
              </a:rPr>
              <a:t>ذرت</a:t>
            </a:r>
            <a:r>
              <a:rPr lang="en-US" sz="1200" b="1" dirty="0">
                <a:solidFill>
                  <a:schemeClr val="accent6">
                    <a:lumMod val="40000"/>
                    <a:lumOff val="60000"/>
                  </a:schemeClr>
                </a:solidFill>
              </a:rPr>
              <a:t> </a:t>
            </a:r>
            <a:r>
              <a:rPr lang="fa-IR" sz="1200" b="1" dirty="0">
                <a:solidFill>
                  <a:schemeClr val="accent6">
                    <a:lumMod val="40000"/>
                    <a:lumOff val="60000"/>
                  </a:schemeClr>
                </a:solidFill>
              </a:rPr>
              <a:t>–</a:t>
            </a:r>
            <a:r>
              <a:rPr lang="en-US" sz="1200" b="1" dirty="0">
                <a:solidFill>
                  <a:schemeClr val="accent6">
                    <a:lumMod val="40000"/>
                    <a:lumOff val="60000"/>
                  </a:schemeClr>
                </a:solidFill>
              </a:rPr>
              <a:t> </a:t>
            </a:r>
            <a:r>
              <a:rPr lang="fa-IR" sz="1200" b="1" dirty="0">
                <a:solidFill>
                  <a:schemeClr val="accent6">
                    <a:lumMod val="40000"/>
                    <a:lumOff val="60000"/>
                  </a:schemeClr>
                </a:solidFill>
              </a:rPr>
              <a:t>نمک</a:t>
            </a:r>
            <a:r>
              <a:rPr lang="en-US" sz="1200" b="1" dirty="0">
                <a:solidFill>
                  <a:schemeClr val="accent6">
                    <a:lumMod val="40000"/>
                    <a:lumOff val="60000"/>
                  </a:schemeClr>
                </a:solidFill>
              </a:rPr>
              <a:t> </a:t>
            </a:r>
            <a:r>
              <a:rPr lang="fa-IR" sz="1200" b="1" dirty="0">
                <a:solidFill>
                  <a:schemeClr val="accent6">
                    <a:lumMod val="40000"/>
                    <a:lumOff val="60000"/>
                  </a:schemeClr>
                </a:solidFill>
              </a:rPr>
              <a:t>-</a:t>
            </a:r>
            <a:r>
              <a:rPr lang="en-US" sz="1200" b="1" dirty="0">
                <a:solidFill>
                  <a:schemeClr val="accent6">
                    <a:lumMod val="40000"/>
                    <a:lumOff val="60000"/>
                  </a:schemeClr>
                </a:solidFill>
              </a:rPr>
              <a:t> </a:t>
            </a:r>
            <a:r>
              <a:rPr lang="fa-IR" sz="1200" b="1" dirty="0">
                <a:solidFill>
                  <a:schemeClr val="accent6">
                    <a:lumMod val="40000"/>
                    <a:lumOff val="60000"/>
                  </a:schemeClr>
                </a:solidFill>
              </a:rPr>
              <a:t>ادویه جات</a:t>
            </a:r>
          </a:p>
          <a:p>
            <a:pPr algn="r" rtl="1" eaLnBrk="1" hangingPunct="1">
              <a:defRPr/>
            </a:pPr>
            <a:r>
              <a:rPr lang="fa-IR" sz="1200" b="1" dirty="0">
                <a:solidFill>
                  <a:srgbClr val="FFFF00"/>
                </a:solidFill>
              </a:rPr>
              <a:t>سوء</a:t>
            </a:r>
            <a:r>
              <a:rPr lang="en-US" sz="1200" b="1" dirty="0">
                <a:solidFill>
                  <a:srgbClr val="FFFF00"/>
                </a:solidFill>
              </a:rPr>
              <a:t> </a:t>
            </a:r>
            <a:r>
              <a:rPr lang="fa-IR" sz="1200" b="1" dirty="0">
                <a:solidFill>
                  <a:srgbClr val="FFFF00"/>
                </a:solidFill>
              </a:rPr>
              <a:t>تغذیه و گرسنگی</a:t>
            </a:r>
            <a:endParaRPr lang="en-US" sz="1200" b="1" dirty="0">
              <a:solidFill>
                <a:srgbClr val="FFFF00"/>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b="1" dirty="0">
                <a:solidFill>
                  <a:srgbClr val="FFFF00"/>
                </a:solidFill>
              </a:rPr>
              <a:t>میتواند به تشدید خشم منجر شود. </a:t>
            </a:r>
          </a:p>
        </p:txBody>
      </p:sp>
      <p:sp>
        <p:nvSpPr>
          <p:cNvPr id="4" name="Slide Number Placeholder 3"/>
          <p:cNvSpPr>
            <a:spLocks noGrp="1"/>
          </p:cNvSpPr>
          <p:nvPr>
            <p:ph type="sldNum" sz="quarter" idx="10"/>
          </p:nvPr>
        </p:nvSpPr>
        <p:spPr/>
        <p:txBody>
          <a:bodyPr/>
          <a:lstStyle/>
          <a:p>
            <a:fld id="{A7B4E0C3-8829-4905-B390-59BCD6342BA1}" type="slidenum">
              <a:rPr lang="en-US" smtClean="0"/>
              <a:pPr/>
              <a:t>57</a:t>
            </a:fld>
            <a:endParaRPr lang="en-US"/>
          </a:p>
        </p:txBody>
      </p:sp>
    </p:spTree>
    <p:extLst>
      <p:ext uri="{BB962C8B-B14F-4D97-AF65-F5344CB8AC3E}">
        <p14:creationId xmlns:p14="http://schemas.microsoft.com/office/powerpoint/2010/main" val="38709656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eaLnBrk="1" hangingPunct="1">
              <a:defRPr/>
            </a:pPr>
            <a:r>
              <a:rPr lang="fa-IR" b="1" dirty="0">
                <a:solidFill>
                  <a:schemeClr val="accent1">
                    <a:lumMod val="75000"/>
                  </a:schemeClr>
                </a:solidFill>
              </a:rPr>
              <a:t>قبل از تغییر هر پدیده ای باید آن را درست شناخت، بنابراین</a:t>
            </a:r>
            <a:r>
              <a:rPr lang="fa-IR" b="1" baseline="0" dirty="0">
                <a:solidFill>
                  <a:schemeClr val="accent1">
                    <a:lumMod val="75000"/>
                  </a:schemeClr>
                </a:solidFill>
              </a:rPr>
              <a:t> برای مدیریت خشم باید با ماهیت آن به درستی آشنا شویم.</a:t>
            </a:r>
            <a:endParaRPr lang="fa-IR" b="1" dirty="0">
              <a:solidFill>
                <a:schemeClr val="accent1">
                  <a:lumMod val="75000"/>
                </a:schemeClr>
              </a:solidFill>
            </a:endParaRPr>
          </a:p>
          <a:p>
            <a:pPr algn="r" rtl="1" eaLnBrk="1" hangingPunct="1">
              <a:defRPr/>
            </a:pPr>
            <a:r>
              <a:rPr lang="fa-IR" b="1" dirty="0">
                <a:solidFill>
                  <a:schemeClr val="accent1">
                    <a:lumMod val="75000"/>
                  </a:schemeClr>
                </a:solidFill>
              </a:rPr>
              <a:t>آدرنالین (اپی نفرین) راکه از غدد فوق کلیوی با هدف بالا نگاه داشتن فشار خون در هنگام هیجان شدید ترشح می کند، هورمون خشم نامیده اند</a:t>
            </a:r>
            <a:r>
              <a:rPr lang="fa-IR" b="1" dirty="0">
                <a:solidFill>
                  <a:srgbClr val="FFFF00"/>
                </a:solidFill>
              </a:rPr>
              <a:t>.</a:t>
            </a:r>
            <a:r>
              <a:rPr lang="fa-IR" dirty="0"/>
              <a:t> خشم در بخش </a:t>
            </a:r>
            <a:r>
              <a:rPr lang="fa-IR" dirty="0">
                <a:solidFill>
                  <a:schemeClr val="accent1">
                    <a:lumMod val="90000"/>
                  </a:schemeClr>
                </a:solidFill>
              </a:rPr>
              <a:t>هیپوتالاموس</a:t>
            </a:r>
            <a:r>
              <a:rPr lang="fa-IR" dirty="0"/>
              <a:t> مغز شکل می گیرد، جایی که اعمال غیر ارادی ما را کنترل می کند.</a:t>
            </a:r>
            <a:r>
              <a:rPr lang="fa-IR" sz="1200" b="1" dirty="0">
                <a:solidFill>
                  <a:srgbClr val="FFFF00"/>
                </a:solidFill>
              </a:rPr>
              <a:t> بیماری هایی اعم از عفونت والتهاب مغزی</a:t>
            </a:r>
          </a:p>
          <a:p>
            <a:pPr algn="r" rtl="1" eaLnBrk="1" hangingPunct="1">
              <a:defRPr/>
            </a:pPr>
            <a:r>
              <a:rPr lang="fa-IR" sz="1200" b="1" dirty="0">
                <a:solidFill>
                  <a:schemeClr val="accent1"/>
                </a:solidFill>
              </a:rPr>
              <a:t>پرکاری غده تیروئید</a:t>
            </a:r>
          </a:p>
          <a:p>
            <a:pPr algn="r" rtl="1" eaLnBrk="1" hangingPunct="1">
              <a:defRPr/>
            </a:pPr>
            <a:r>
              <a:rPr lang="fa-IR" sz="1200" b="1" dirty="0">
                <a:solidFill>
                  <a:srgbClr val="FFFF00"/>
                </a:solidFill>
              </a:rPr>
              <a:t>وجود تومور مغزی</a:t>
            </a:r>
          </a:p>
          <a:p>
            <a:pPr algn="r" rtl="1" eaLnBrk="1" hangingPunct="1">
              <a:defRPr/>
            </a:pPr>
            <a:r>
              <a:rPr lang="fa-IR" sz="1200" b="1" dirty="0">
                <a:solidFill>
                  <a:schemeClr val="accent5">
                    <a:lumMod val="75000"/>
                  </a:schemeClr>
                </a:solidFill>
              </a:rPr>
              <a:t>هیپوگلیسمی (پایین بودن مزمن قند خون)</a:t>
            </a:r>
          </a:p>
          <a:p>
            <a:pPr algn="r" rtl="1" eaLnBrk="1" hangingPunct="1">
              <a:defRPr/>
            </a:pPr>
            <a:r>
              <a:rPr lang="fa-IR" sz="1200" b="1" dirty="0">
                <a:solidFill>
                  <a:srgbClr val="FFFF00"/>
                </a:solidFill>
              </a:rPr>
              <a:t>حساسیت های غذایی و آلرژی ؛</a:t>
            </a:r>
          </a:p>
          <a:p>
            <a:pPr algn="r" rtl="1" eaLnBrk="1" hangingPunct="1">
              <a:buFont typeface="Wingdings" pitchFamily="2" charset="2"/>
              <a:buNone/>
              <a:defRPr/>
            </a:pPr>
            <a:r>
              <a:rPr lang="fa-IR" sz="1200" b="1" dirty="0">
                <a:solidFill>
                  <a:schemeClr val="accent6">
                    <a:lumMod val="40000"/>
                    <a:lumOff val="60000"/>
                  </a:schemeClr>
                </a:solidFill>
              </a:rPr>
              <a:t>  تخم مرغ</a:t>
            </a:r>
            <a:r>
              <a:rPr lang="en-US" sz="1200" b="1" dirty="0">
                <a:solidFill>
                  <a:schemeClr val="accent6">
                    <a:lumMod val="40000"/>
                    <a:lumOff val="60000"/>
                  </a:schemeClr>
                </a:solidFill>
              </a:rPr>
              <a:t> </a:t>
            </a:r>
            <a:r>
              <a:rPr lang="fa-IR" sz="1200" b="1" dirty="0">
                <a:solidFill>
                  <a:schemeClr val="accent6">
                    <a:lumMod val="40000"/>
                    <a:lumOff val="60000"/>
                  </a:schemeClr>
                </a:solidFill>
              </a:rPr>
              <a:t>- شیر-</a:t>
            </a:r>
            <a:r>
              <a:rPr lang="en-US" sz="1200" b="1" dirty="0">
                <a:solidFill>
                  <a:schemeClr val="accent6">
                    <a:lumMod val="40000"/>
                    <a:lumOff val="60000"/>
                  </a:schemeClr>
                </a:solidFill>
              </a:rPr>
              <a:t> </a:t>
            </a:r>
            <a:r>
              <a:rPr lang="fa-IR" sz="1200" b="1" dirty="0">
                <a:solidFill>
                  <a:schemeClr val="accent6">
                    <a:lumMod val="40000"/>
                    <a:lumOff val="60000"/>
                  </a:schemeClr>
                </a:solidFill>
              </a:rPr>
              <a:t>شکلات</a:t>
            </a:r>
            <a:r>
              <a:rPr lang="en-US" sz="1200" b="1" dirty="0">
                <a:solidFill>
                  <a:schemeClr val="accent6">
                    <a:lumMod val="40000"/>
                    <a:lumOff val="60000"/>
                  </a:schemeClr>
                </a:solidFill>
              </a:rPr>
              <a:t> </a:t>
            </a:r>
            <a:r>
              <a:rPr lang="fa-IR" sz="1200" b="1" dirty="0">
                <a:solidFill>
                  <a:schemeClr val="accent6">
                    <a:lumMod val="40000"/>
                    <a:lumOff val="60000"/>
                  </a:schemeClr>
                </a:solidFill>
              </a:rPr>
              <a:t>– نوشابه</a:t>
            </a:r>
            <a:r>
              <a:rPr lang="en-US" sz="1200" b="1" dirty="0">
                <a:solidFill>
                  <a:schemeClr val="accent6">
                    <a:lumMod val="40000"/>
                    <a:lumOff val="60000"/>
                  </a:schemeClr>
                </a:solidFill>
              </a:rPr>
              <a:t> </a:t>
            </a:r>
            <a:r>
              <a:rPr lang="fa-IR" sz="1200" b="1" dirty="0">
                <a:solidFill>
                  <a:schemeClr val="accent6">
                    <a:lumMod val="40000"/>
                    <a:lumOff val="60000"/>
                  </a:schemeClr>
                </a:solidFill>
              </a:rPr>
              <a:t>–</a:t>
            </a:r>
            <a:r>
              <a:rPr lang="en-US" sz="1200" b="1" dirty="0">
                <a:solidFill>
                  <a:schemeClr val="accent6">
                    <a:lumMod val="40000"/>
                    <a:lumOff val="60000"/>
                  </a:schemeClr>
                </a:solidFill>
              </a:rPr>
              <a:t> </a:t>
            </a:r>
            <a:r>
              <a:rPr lang="fa-IR" sz="1200" b="1" dirty="0">
                <a:solidFill>
                  <a:schemeClr val="accent6">
                    <a:lumMod val="40000"/>
                    <a:lumOff val="60000"/>
                  </a:schemeClr>
                </a:solidFill>
              </a:rPr>
              <a:t>ذرت</a:t>
            </a:r>
            <a:r>
              <a:rPr lang="en-US" sz="1200" b="1" dirty="0">
                <a:solidFill>
                  <a:schemeClr val="accent6">
                    <a:lumMod val="40000"/>
                    <a:lumOff val="60000"/>
                  </a:schemeClr>
                </a:solidFill>
              </a:rPr>
              <a:t> </a:t>
            </a:r>
            <a:r>
              <a:rPr lang="fa-IR" sz="1200" b="1" dirty="0">
                <a:solidFill>
                  <a:schemeClr val="accent6">
                    <a:lumMod val="40000"/>
                    <a:lumOff val="60000"/>
                  </a:schemeClr>
                </a:solidFill>
              </a:rPr>
              <a:t>–</a:t>
            </a:r>
            <a:r>
              <a:rPr lang="en-US" sz="1200" b="1" dirty="0">
                <a:solidFill>
                  <a:schemeClr val="accent6">
                    <a:lumMod val="40000"/>
                    <a:lumOff val="60000"/>
                  </a:schemeClr>
                </a:solidFill>
              </a:rPr>
              <a:t> </a:t>
            </a:r>
            <a:r>
              <a:rPr lang="fa-IR" sz="1200" b="1" dirty="0">
                <a:solidFill>
                  <a:schemeClr val="accent6">
                    <a:lumMod val="40000"/>
                    <a:lumOff val="60000"/>
                  </a:schemeClr>
                </a:solidFill>
              </a:rPr>
              <a:t>نمک</a:t>
            </a:r>
            <a:r>
              <a:rPr lang="en-US" sz="1200" b="1" dirty="0">
                <a:solidFill>
                  <a:schemeClr val="accent6">
                    <a:lumMod val="40000"/>
                    <a:lumOff val="60000"/>
                  </a:schemeClr>
                </a:solidFill>
              </a:rPr>
              <a:t> </a:t>
            </a:r>
            <a:r>
              <a:rPr lang="fa-IR" sz="1200" b="1" dirty="0">
                <a:solidFill>
                  <a:schemeClr val="accent6">
                    <a:lumMod val="40000"/>
                    <a:lumOff val="60000"/>
                  </a:schemeClr>
                </a:solidFill>
              </a:rPr>
              <a:t>-</a:t>
            </a:r>
            <a:r>
              <a:rPr lang="en-US" sz="1200" b="1" dirty="0">
                <a:solidFill>
                  <a:schemeClr val="accent6">
                    <a:lumMod val="40000"/>
                    <a:lumOff val="60000"/>
                  </a:schemeClr>
                </a:solidFill>
              </a:rPr>
              <a:t> </a:t>
            </a:r>
            <a:r>
              <a:rPr lang="fa-IR" sz="1200" b="1" dirty="0">
                <a:solidFill>
                  <a:schemeClr val="accent6">
                    <a:lumMod val="40000"/>
                    <a:lumOff val="60000"/>
                  </a:schemeClr>
                </a:solidFill>
              </a:rPr>
              <a:t>ادویه جات</a:t>
            </a:r>
          </a:p>
          <a:p>
            <a:pPr algn="r" rtl="1" eaLnBrk="1" hangingPunct="1">
              <a:defRPr/>
            </a:pPr>
            <a:r>
              <a:rPr lang="fa-IR" sz="1200" b="1" dirty="0">
                <a:solidFill>
                  <a:srgbClr val="FFFF00"/>
                </a:solidFill>
              </a:rPr>
              <a:t>سوء</a:t>
            </a:r>
            <a:r>
              <a:rPr lang="en-US" sz="1200" b="1" dirty="0">
                <a:solidFill>
                  <a:srgbClr val="FFFF00"/>
                </a:solidFill>
              </a:rPr>
              <a:t> </a:t>
            </a:r>
            <a:r>
              <a:rPr lang="fa-IR" sz="1200" b="1" dirty="0">
                <a:solidFill>
                  <a:srgbClr val="FFFF00"/>
                </a:solidFill>
              </a:rPr>
              <a:t>تغذیه و گرسنگی</a:t>
            </a:r>
            <a:endParaRPr lang="en-US" sz="1200" b="1" dirty="0">
              <a:solidFill>
                <a:srgbClr val="FFFF00"/>
              </a:solidFill>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b="1" dirty="0">
                <a:solidFill>
                  <a:srgbClr val="FFFF00"/>
                </a:solidFill>
              </a:rPr>
              <a:t>میتواند به تشدید خشم منجر شود. </a:t>
            </a:r>
          </a:p>
        </p:txBody>
      </p:sp>
      <p:sp>
        <p:nvSpPr>
          <p:cNvPr id="4" name="Slide Number Placeholder 3"/>
          <p:cNvSpPr>
            <a:spLocks noGrp="1"/>
          </p:cNvSpPr>
          <p:nvPr>
            <p:ph type="sldNum" sz="quarter" idx="10"/>
          </p:nvPr>
        </p:nvSpPr>
        <p:spPr/>
        <p:txBody>
          <a:bodyPr/>
          <a:lstStyle/>
          <a:p>
            <a:fld id="{A7B4E0C3-8829-4905-B390-59BCD6342BA1}" type="slidenum">
              <a:rPr lang="en-US" smtClean="0"/>
              <a:pPr/>
              <a:t>58</a:t>
            </a:fld>
            <a:endParaRPr lang="en-US"/>
          </a:p>
        </p:txBody>
      </p:sp>
    </p:spTree>
    <p:extLst>
      <p:ext uri="{BB962C8B-B14F-4D97-AF65-F5344CB8AC3E}">
        <p14:creationId xmlns:p14="http://schemas.microsoft.com/office/powerpoint/2010/main" val="2296663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BFC829FC-E977-4E41-A2A6-6E0EB1A1011C}" type="slidenum">
              <a:rPr lang="en-US" smtClean="0"/>
              <a:pPr/>
              <a:t>60</a:t>
            </a:fld>
            <a:endParaRPr lang="en-US"/>
          </a:p>
        </p:txBody>
      </p:sp>
    </p:spTree>
    <p:extLst>
      <p:ext uri="{BB962C8B-B14F-4D97-AF65-F5344CB8AC3E}">
        <p14:creationId xmlns:p14="http://schemas.microsoft.com/office/powerpoint/2010/main" val="30777021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استعاره خشم بهمن و یا خشم سیل</a:t>
            </a:r>
          </a:p>
          <a:p>
            <a:pPr algn="r" rtl="1"/>
            <a:r>
              <a:rPr lang="fa-IR" dirty="0"/>
              <a:t>ضرورت تشخیص به موقع علایم</a:t>
            </a:r>
            <a:r>
              <a:rPr lang="fa-IR" baseline="0" dirty="0"/>
              <a:t> فیزیولوژیک به عنوان زنگ خطر اوج گیری خشم و ورود به آستانه پرخاشگری تشریح شود.</a:t>
            </a:r>
            <a:endParaRPr lang="en-US" dirty="0"/>
          </a:p>
        </p:txBody>
      </p:sp>
      <p:sp>
        <p:nvSpPr>
          <p:cNvPr id="4" name="Slide Number Placeholder 3"/>
          <p:cNvSpPr>
            <a:spLocks noGrp="1"/>
          </p:cNvSpPr>
          <p:nvPr>
            <p:ph type="sldNum" sz="quarter" idx="10"/>
          </p:nvPr>
        </p:nvSpPr>
        <p:spPr/>
        <p:txBody>
          <a:bodyPr/>
          <a:lstStyle/>
          <a:p>
            <a:fld id="{A7B4E0C3-8829-4905-B390-59BCD6342BA1}" type="slidenum">
              <a:rPr lang="en-US" smtClean="0"/>
              <a:pPr/>
              <a:t>61</a:t>
            </a:fld>
            <a:endParaRPr lang="en-US"/>
          </a:p>
        </p:txBody>
      </p:sp>
    </p:spTree>
    <p:extLst>
      <p:ext uri="{BB962C8B-B14F-4D97-AF65-F5344CB8AC3E}">
        <p14:creationId xmlns:p14="http://schemas.microsoft.com/office/powerpoint/2010/main" val="36354473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استعاره خشم بهمن و یا خشم سیل</a:t>
            </a:r>
          </a:p>
          <a:p>
            <a:pPr algn="r" rtl="1"/>
            <a:r>
              <a:rPr lang="fa-IR" dirty="0"/>
              <a:t>ضرورت تشخیص به موقع علایم</a:t>
            </a:r>
            <a:r>
              <a:rPr lang="fa-IR" baseline="0" dirty="0"/>
              <a:t> فیزیولوژیک به عنوان زنگ خطر اوج گیری خشم و ورود به آستانه پرخاشگری تشریح شود.</a:t>
            </a:r>
            <a:endParaRPr lang="en-US" dirty="0"/>
          </a:p>
        </p:txBody>
      </p:sp>
      <p:sp>
        <p:nvSpPr>
          <p:cNvPr id="4" name="Slide Number Placeholder 3"/>
          <p:cNvSpPr>
            <a:spLocks noGrp="1"/>
          </p:cNvSpPr>
          <p:nvPr>
            <p:ph type="sldNum" sz="quarter" idx="10"/>
          </p:nvPr>
        </p:nvSpPr>
        <p:spPr/>
        <p:txBody>
          <a:bodyPr/>
          <a:lstStyle/>
          <a:p>
            <a:fld id="{A7B4E0C3-8829-4905-B390-59BCD6342BA1}" type="slidenum">
              <a:rPr lang="en-US" smtClean="0"/>
              <a:pPr/>
              <a:t>62</a:t>
            </a:fld>
            <a:endParaRPr lang="en-US"/>
          </a:p>
        </p:txBody>
      </p:sp>
    </p:spTree>
    <p:extLst>
      <p:ext uri="{BB962C8B-B14F-4D97-AF65-F5344CB8AC3E}">
        <p14:creationId xmlns:p14="http://schemas.microsoft.com/office/powerpoint/2010/main" val="2357747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ترک موقعیت صرفا فرار نیست.</a:t>
            </a:r>
            <a:endParaRPr lang="en-US" dirty="0"/>
          </a:p>
        </p:txBody>
      </p:sp>
      <p:sp>
        <p:nvSpPr>
          <p:cNvPr id="4" name="Slide Number Placeholder 3"/>
          <p:cNvSpPr>
            <a:spLocks noGrp="1"/>
          </p:cNvSpPr>
          <p:nvPr>
            <p:ph type="sldNum" sz="quarter" idx="10"/>
          </p:nvPr>
        </p:nvSpPr>
        <p:spPr/>
        <p:txBody>
          <a:bodyPr/>
          <a:lstStyle/>
          <a:p>
            <a:fld id="{A7B4E0C3-8829-4905-B390-59BCD6342BA1}" type="slidenum">
              <a:rPr lang="en-US" smtClean="0"/>
              <a:pPr/>
              <a:t>63</a:t>
            </a:fld>
            <a:endParaRPr lang="en-US"/>
          </a:p>
        </p:txBody>
      </p:sp>
    </p:spTree>
    <p:extLst>
      <p:ext uri="{BB962C8B-B14F-4D97-AF65-F5344CB8AC3E}">
        <p14:creationId xmlns:p14="http://schemas.microsoft.com/office/powerpoint/2010/main" val="16153842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از استعاره ویروس و آنتی ویروس برای کشف و خنثی سازی افکار منفی و عصبانی ساز استفاده شود.</a:t>
            </a:r>
          </a:p>
          <a:p>
            <a:pPr algn="r" rtl="1"/>
            <a:r>
              <a:rPr lang="fa-IR" dirty="0"/>
              <a:t>این سوالات چه تاثیری می توانند بر شما بگذارند؟</a:t>
            </a:r>
            <a:endParaRPr lang="en-US" dirty="0"/>
          </a:p>
        </p:txBody>
      </p:sp>
      <p:sp>
        <p:nvSpPr>
          <p:cNvPr id="4" name="Slide Number Placeholder 3"/>
          <p:cNvSpPr>
            <a:spLocks noGrp="1"/>
          </p:cNvSpPr>
          <p:nvPr>
            <p:ph type="sldNum" sz="quarter" idx="10"/>
          </p:nvPr>
        </p:nvSpPr>
        <p:spPr/>
        <p:txBody>
          <a:bodyPr/>
          <a:lstStyle/>
          <a:p>
            <a:fld id="{A7B4E0C3-8829-4905-B390-59BCD6342BA1}" type="slidenum">
              <a:rPr lang="en-US" smtClean="0"/>
              <a:pPr/>
              <a:t>64</a:t>
            </a:fld>
            <a:endParaRPr lang="en-US"/>
          </a:p>
        </p:txBody>
      </p:sp>
    </p:spTree>
    <p:extLst>
      <p:ext uri="{BB962C8B-B14F-4D97-AF65-F5344CB8AC3E}">
        <p14:creationId xmlns:p14="http://schemas.microsoft.com/office/powerpoint/2010/main" val="1696991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مفهوم استغفار:</a:t>
            </a:r>
            <a:r>
              <a:rPr lang="fa-IR" baseline="0" dirty="0"/>
              <a:t> تقصیر خودم است که از نسبت خودم با خدا غافل شدم و موضوع بی ارزش و بدون اصالت  را جدی گرفتم. </a:t>
            </a:r>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65</a:t>
            </a:fld>
            <a:endParaRPr lang="en-US"/>
          </a:p>
        </p:txBody>
      </p:sp>
    </p:spTree>
    <p:extLst>
      <p:ext uri="{BB962C8B-B14F-4D97-AF65-F5344CB8AC3E}">
        <p14:creationId xmlns:p14="http://schemas.microsoft.com/office/powerpoint/2010/main" val="3930204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BFC829FC-E977-4E41-A2A6-6E0EB1A1011C}" type="slidenum">
              <a:rPr lang="en-US" smtClean="0"/>
              <a:pPr/>
              <a:t>66</a:t>
            </a:fld>
            <a:endParaRPr lang="en-US"/>
          </a:p>
        </p:txBody>
      </p:sp>
    </p:spTree>
    <p:extLst>
      <p:ext uri="{BB962C8B-B14F-4D97-AF65-F5344CB8AC3E}">
        <p14:creationId xmlns:p14="http://schemas.microsoft.com/office/powerpoint/2010/main" val="28681402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BFC829FC-E977-4E41-A2A6-6E0EB1A1011C}" type="slidenum">
              <a:rPr lang="en-US" smtClean="0"/>
              <a:pPr/>
              <a:t>67</a:t>
            </a:fld>
            <a:endParaRPr lang="en-US"/>
          </a:p>
        </p:txBody>
      </p:sp>
    </p:spTree>
    <p:extLst>
      <p:ext uri="{BB962C8B-B14F-4D97-AF65-F5344CB8AC3E}">
        <p14:creationId xmlns:p14="http://schemas.microsoft.com/office/powerpoint/2010/main" val="4611526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p:txBody>
          <a:bodyPr/>
          <a:lstStyle/>
          <a:p>
            <a:pPr>
              <a:defRPr/>
            </a:pPr>
            <a:fld id="{3CC75B54-B8A8-4580-808D-A270ED405356}" type="slidenum">
              <a:rPr lang="ar-SA" smtClean="0"/>
              <a:pPr>
                <a:defRPr/>
              </a:pPr>
              <a:t>68</a:t>
            </a:fld>
            <a:endParaRPr lang="en-US"/>
          </a:p>
        </p:txBody>
      </p:sp>
      <p:sp>
        <p:nvSpPr>
          <p:cNvPr id="142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23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r" rtl="1" eaLnBrk="1" hangingPunct="1"/>
            <a:r>
              <a:rPr lang="fa-IR" dirty="0"/>
              <a:t>رودر رویی</a:t>
            </a:r>
          </a:p>
        </p:txBody>
      </p:sp>
    </p:spTree>
    <p:extLst>
      <p:ext uri="{BB962C8B-B14F-4D97-AF65-F5344CB8AC3E}">
        <p14:creationId xmlns:p14="http://schemas.microsoft.com/office/powerpoint/2010/main" val="12282024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دو نوع نگاه به مساله پنهان:</a:t>
            </a:r>
          </a:p>
          <a:p>
            <a:pPr algn="r" rtl="1"/>
            <a:r>
              <a:rPr lang="fa-IR" dirty="0"/>
              <a:t>1- در رابطه زوجی: </a:t>
            </a:r>
            <a:r>
              <a:rPr lang="fa-IR" sz="1200" dirty="0">
                <a:cs typeface="B Mehr" panose="00000700000000000000" pitchFamily="2" charset="-78"/>
              </a:rPr>
              <a:t>مثل حسادت، نارضایتی جنسی، احساس ضعف و ناتوانی </a:t>
            </a:r>
          </a:p>
          <a:p>
            <a:pPr algn="r" rtl="1"/>
            <a:r>
              <a:rPr lang="fa-IR" dirty="0"/>
              <a:t>2- در</a:t>
            </a:r>
            <a:r>
              <a:rPr lang="fa-IR" baseline="0" dirty="0"/>
              <a:t> رابطه با خدا: اصالت قائل شدن برای غیر خدا </a:t>
            </a:r>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69</a:t>
            </a:fld>
            <a:endParaRPr lang="en-US"/>
          </a:p>
        </p:txBody>
      </p:sp>
    </p:spTree>
    <p:extLst>
      <p:ext uri="{BB962C8B-B14F-4D97-AF65-F5344CB8AC3E}">
        <p14:creationId xmlns:p14="http://schemas.microsoft.com/office/powerpoint/2010/main" val="6560219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دو نوع نگاه به مساله پنهان:</a:t>
            </a:r>
          </a:p>
          <a:p>
            <a:pPr algn="r" rtl="1"/>
            <a:r>
              <a:rPr lang="fa-IR" dirty="0"/>
              <a:t>1- در رابطه زوجی: </a:t>
            </a:r>
            <a:r>
              <a:rPr lang="fa-IR" sz="1200" dirty="0">
                <a:cs typeface="B Mehr" panose="00000700000000000000" pitchFamily="2" charset="-78"/>
              </a:rPr>
              <a:t>مثل حسادت، نارضایتی جنسی، احساس ضعف و ناتوانی </a:t>
            </a:r>
          </a:p>
          <a:p>
            <a:pPr algn="r" rtl="1"/>
            <a:r>
              <a:rPr lang="fa-IR" dirty="0"/>
              <a:t>2- در</a:t>
            </a:r>
            <a:r>
              <a:rPr lang="fa-IR" baseline="0" dirty="0"/>
              <a:t> رابطه با خدا: اصالت قائل شدن برای غیر خدا </a:t>
            </a:r>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70</a:t>
            </a:fld>
            <a:endParaRPr lang="en-US"/>
          </a:p>
        </p:txBody>
      </p:sp>
    </p:spTree>
    <p:extLst>
      <p:ext uri="{BB962C8B-B14F-4D97-AF65-F5344CB8AC3E}">
        <p14:creationId xmlns:p14="http://schemas.microsoft.com/office/powerpoint/2010/main" val="20562465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fa-IR" sz="1200" b="1" dirty="0">
                <a:cs typeface="B Koodak" panose="00000700000000000000" pitchFamily="2" charset="-78"/>
              </a:rPr>
              <a:t>تهیه و تنظیم از</a:t>
            </a:r>
          </a:p>
          <a:p>
            <a:pPr algn="ctr"/>
            <a:r>
              <a:rPr lang="fa-IR" sz="1200" b="1" dirty="0">
                <a:cs typeface="B Koodak" panose="00000700000000000000" pitchFamily="2" charset="-78"/>
              </a:rPr>
              <a:t> مهرداد دشتی</a:t>
            </a:r>
          </a:p>
          <a:p>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71</a:t>
            </a:fld>
            <a:endParaRPr lang="en-US"/>
          </a:p>
        </p:txBody>
      </p:sp>
    </p:spTree>
    <p:extLst>
      <p:ext uri="{BB962C8B-B14F-4D97-AF65-F5344CB8AC3E}">
        <p14:creationId xmlns:p14="http://schemas.microsoft.com/office/powerpoint/2010/main" val="563423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هدف از تغییر و اصلاح رفتار نباید تغییر دیگری باشد تا ظاهری و موقت نباشد.</a:t>
            </a:r>
            <a:r>
              <a:rPr lang="fa-IR" baseline="0" dirty="0"/>
              <a:t> برای بهبود، خودم باید تغییر کنیم. زوجین باید خودشان را تغییر دهند و طرفشان را درک کنند.</a:t>
            </a:r>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72</a:t>
            </a:fld>
            <a:endParaRPr lang="en-US"/>
          </a:p>
        </p:txBody>
      </p:sp>
    </p:spTree>
    <p:extLst>
      <p:ext uri="{BB962C8B-B14F-4D97-AF65-F5344CB8AC3E}">
        <p14:creationId xmlns:p14="http://schemas.microsoft.com/office/powerpoint/2010/main" val="22218144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dirty="0"/>
              <a:t>پوستر</a:t>
            </a:r>
            <a:r>
              <a:rPr lang="fa-IR" baseline="0" dirty="0"/>
              <a:t> شود در 5 دسته</a:t>
            </a:r>
          </a:p>
          <a:p>
            <a:pPr marL="0" marR="0" indent="0" algn="r" defTabSz="914400" rtl="1" eaLnBrk="1" fontAlgn="auto" latinLnBrk="0" hangingPunct="1">
              <a:lnSpc>
                <a:spcPct val="100000"/>
              </a:lnSpc>
              <a:spcBef>
                <a:spcPts val="0"/>
              </a:spcBef>
              <a:spcAft>
                <a:spcPts val="0"/>
              </a:spcAft>
              <a:buClrTx/>
              <a:buSzTx/>
              <a:buFontTx/>
              <a:buNone/>
              <a:tabLst/>
              <a:defRPr/>
            </a:pPr>
            <a:r>
              <a:rPr lang="fa-IR" dirty="0"/>
              <a:t>یک خانه جدید چه می خواهد؟ اگر همه چیز داشته باشد ولی در و دیوار نداشته باشد چه می شود؟ مصادیق حریم شخصی را میتوان در حریم خانواده هم به کار برد. حریم  در اصل همان حقوق ماست. زوج های جوان چه حقوقی دارند؟ یا رابطه زوجی به چه</a:t>
            </a:r>
            <a:r>
              <a:rPr lang="fa-IR" baseline="0" dirty="0"/>
              <a:t> نوع تعهداتی نیاز دارد؟</a:t>
            </a:r>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73</a:t>
            </a:fld>
            <a:endParaRPr lang="en-US"/>
          </a:p>
        </p:txBody>
      </p:sp>
    </p:spTree>
    <p:extLst>
      <p:ext uri="{BB962C8B-B14F-4D97-AF65-F5344CB8AC3E}">
        <p14:creationId xmlns:p14="http://schemas.microsoft.com/office/powerpoint/2010/main" val="39901772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جمع</a:t>
            </a:r>
            <a:r>
              <a:rPr lang="fa-IR" baseline="0" dirty="0"/>
              <a:t> بندی بارش فکری در 5 دسته مرزها</a:t>
            </a:r>
            <a:endParaRPr lang="fa-IR" dirty="0"/>
          </a:p>
          <a:p>
            <a:pPr algn="r" rtl="1"/>
            <a:r>
              <a:rPr lang="fa-IR" dirty="0"/>
              <a:t>پیام های اصلی: </a:t>
            </a:r>
          </a:p>
          <a:p>
            <a:pPr algn="r" rtl="1"/>
            <a:r>
              <a:rPr lang="fa-IR" dirty="0"/>
              <a:t>1- ضرورت حفظ مرزها</a:t>
            </a:r>
          </a:p>
          <a:p>
            <a:pPr algn="r" rtl="1"/>
            <a:r>
              <a:rPr lang="fa-IR" dirty="0"/>
              <a:t>2- قابلیت تبادل با بیرون از مرزها</a:t>
            </a:r>
            <a:r>
              <a:rPr lang="fa-IR" baseline="0" dirty="0"/>
              <a:t> (نفوذپذیری متعادل مرزها)</a:t>
            </a:r>
          </a:p>
          <a:p>
            <a:pPr marL="0" marR="0" indent="0" algn="r" defTabSz="914400" rtl="1" eaLnBrk="1" fontAlgn="auto" latinLnBrk="0" hangingPunct="1">
              <a:lnSpc>
                <a:spcPct val="100000"/>
              </a:lnSpc>
              <a:spcBef>
                <a:spcPts val="0"/>
              </a:spcBef>
              <a:spcAft>
                <a:spcPts val="0"/>
              </a:spcAft>
              <a:buClrTx/>
              <a:buSzTx/>
              <a:buFontTx/>
              <a:buNone/>
              <a:tabLst/>
              <a:defRPr/>
            </a:pPr>
            <a:r>
              <a:rPr lang="fa-IR" baseline="0" dirty="0"/>
              <a:t>3- </a:t>
            </a:r>
            <a:r>
              <a:rPr lang="fa-IR" dirty="0"/>
              <a:t>مسئولیت حفظ مرزها با تک تک اعضاست. </a:t>
            </a:r>
          </a:p>
          <a:p>
            <a:pPr algn="r" rtl="1"/>
            <a:r>
              <a:rPr lang="fa-IR" dirty="0"/>
              <a:t>4-</a:t>
            </a:r>
            <a:r>
              <a:rPr lang="fa-IR" baseline="0" dirty="0"/>
              <a:t> فرآیند تبادل با بیرون توافقی است.</a:t>
            </a:r>
            <a:r>
              <a:rPr lang="fa-IR" dirty="0"/>
              <a:t> </a:t>
            </a:r>
          </a:p>
          <a:p>
            <a:pPr algn="r" rtl="1"/>
            <a:r>
              <a:rPr lang="fa-IR" dirty="0"/>
              <a:t>استعاره تخم مرغ، سلول، خانه، باغ، زمین ساختمان سازی </a:t>
            </a:r>
          </a:p>
          <a:p>
            <a:pPr marL="0" marR="0" lvl="0" indent="0" algn="r" defTabSz="914400" rtl="1" eaLnBrk="1" fontAlgn="auto" latinLnBrk="0" hangingPunct="1">
              <a:lnSpc>
                <a:spcPct val="100000"/>
              </a:lnSpc>
              <a:spcBef>
                <a:spcPts val="0"/>
              </a:spcBef>
              <a:spcAft>
                <a:spcPts val="0"/>
              </a:spcAft>
              <a:buClrTx/>
              <a:buSzTx/>
              <a:buFontTx/>
              <a:buNone/>
              <a:tabLst/>
              <a:defRPr/>
            </a:pPr>
            <a:r>
              <a:rPr lang="fa-IR" sz="1200" dirty="0">
                <a:cs typeface="B Mitra" pitchFamily="2" charset="-78"/>
              </a:rPr>
              <a:t>اعضای خانواده اصلی بعد از ازدواج باید در </a:t>
            </a:r>
            <a:r>
              <a:rPr lang="fa-IR" sz="1200" dirty="0">
                <a:solidFill>
                  <a:srgbClr val="FF0000"/>
                </a:solidFill>
                <a:cs typeface="B Mitra" pitchFamily="2" charset="-78"/>
              </a:rPr>
              <a:t>جایگاه دوم اولویت </a:t>
            </a:r>
            <a:r>
              <a:rPr lang="fa-IR" sz="1200" dirty="0">
                <a:cs typeface="B Mitra" pitchFamily="2" charset="-78"/>
              </a:rPr>
              <a:t>بعد از همسر و فرزند قرار گیرند، هرچند والدین جایگاه معنوی خود را همیشه دارند ولی مسئولیت اصلی نسبت به همسر و فرزندان است.</a:t>
            </a:r>
          </a:p>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74</a:t>
            </a:fld>
            <a:endParaRPr lang="en-US"/>
          </a:p>
        </p:txBody>
      </p:sp>
    </p:spTree>
    <p:extLst>
      <p:ext uri="{BB962C8B-B14F-4D97-AF65-F5344CB8AC3E}">
        <p14:creationId xmlns:p14="http://schemas.microsoft.com/office/powerpoint/2010/main" val="4671570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جمع</a:t>
            </a:r>
            <a:r>
              <a:rPr lang="fa-IR" baseline="0" dirty="0"/>
              <a:t> بندی بارش فکری در 5 دسته مرزها</a:t>
            </a:r>
            <a:endParaRPr lang="fa-IR" dirty="0"/>
          </a:p>
          <a:p>
            <a:pPr algn="r" rtl="1"/>
            <a:r>
              <a:rPr lang="fa-IR" dirty="0"/>
              <a:t>پیام های اصلی: </a:t>
            </a:r>
          </a:p>
          <a:p>
            <a:pPr algn="r" rtl="1"/>
            <a:r>
              <a:rPr lang="fa-IR" dirty="0"/>
              <a:t>1- ضرورت حفظ مرزها</a:t>
            </a:r>
          </a:p>
          <a:p>
            <a:pPr algn="r" rtl="1"/>
            <a:r>
              <a:rPr lang="fa-IR" dirty="0"/>
              <a:t>2- قابلیت تبادل با بیرون از مرزها</a:t>
            </a:r>
            <a:r>
              <a:rPr lang="fa-IR" baseline="0" dirty="0"/>
              <a:t> (نفوذپذیری متعادل مرزها)</a:t>
            </a:r>
          </a:p>
          <a:p>
            <a:pPr marL="0" marR="0" indent="0" algn="r" defTabSz="914400" rtl="1" eaLnBrk="1" fontAlgn="auto" latinLnBrk="0" hangingPunct="1">
              <a:lnSpc>
                <a:spcPct val="100000"/>
              </a:lnSpc>
              <a:spcBef>
                <a:spcPts val="0"/>
              </a:spcBef>
              <a:spcAft>
                <a:spcPts val="0"/>
              </a:spcAft>
              <a:buClrTx/>
              <a:buSzTx/>
              <a:buFontTx/>
              <a:buNone/>
              <a:tabLst/>
              <a:defRPr/>
            </a:pPr>
            <a:r>
              <a:rPr lang="fa-IR" baseline="0" dirty="0"/>
              <a:t>3- </a:t>
            </a:r>
            <a:r>
              <a:rPr lang="fa-IR" dirty="0"/>
              <a:t>مسئولیت حفظ مرزها با تک تک اعضاست. </a:t>
            </a:r>
          </a:p>
          <a:p>
            <a:pPr algn="r" rtl="1"/>
            <a:r>
              <a:rPr lang="fa-IR" dirty="0"/>
              <a:t>4-</a:t>
            </a:r>
            <a:r>
              <a:rPr lang="fa-IR" baseline="0" dirty="0"/>
              <a:t> فرآیند تبادل با بیرون توافقی است.</a:t>
            </a:r>
            <a:r>
              <a:rPr lang="fa-IR" dirty="0"/>
              <a:t> </a:t>
            </a:r>
          </a:p>
          <a:p>
            <a:pPr algn="r" rtl="1"/>
            <a:r>
              <a:rPr lang="fa-IR" dirty="0"/>
              <a:t>استعاره تخم مرغ، سلول، خانه، باغ، زمین ساختمان سازی </a:t>
            </a:r>
          </a:p>
          <a:p>
            <a:pPr marL="0" marR="0" lvl="0" indent="0" algn="r" defTabSz="914400" rtl="1" eaLnBrk="1" fontAlgn="auto" latinLnBrk="0" hangingPunct="1">
              <a:lnSpc>
                <a:spcPct val="100000"/>
              </a:lnSpc>
              <a:spcBef>
                <a:spcPts val="0"/>
              </a:spcBef>
              <a:spcAft>
                <a:spcPts val="0"/>
              </a:spcAft>
              <a:buClrTx/>
              <a:buSzTx/>
              <a:buFontTx/>
              <a:buNone/>
              <a:tabLst/>
              <a:defRPr/>
            </a:pPr>
            <a:r>
              <a:rPr lang="fa-IR" sz="1200" dirty="0">
                <a:cs typeface="B Mitra" pitchFamily="2" charset="-78"/>
              </a:rPr>
              <a:t>اعضای خانواده اصلی بعد از ازدواج باید در </a:t>
            </a:r>
            <a:r>
              <a:rPr lang="fa-IR" sz="1200" dirty="0">
                <a:solidFill>
                  <a:srgbClr val="FF0000"/>
                </a:solidFill>
                <a:cs typeface="B Mitra" pitchFamily="2" charset="-78"/>
              </a:rPr>
              <a:t>جایگاه دوم اولویت </a:t>
            </a:r>
            <a:r>
              <a:rPr lang="fa-IR" sz="1200" dirty="0">
                <a:cs typeface="B Mitra" pitchFamily="2" charset="-78"/>
              </a:rPr>
              <a:t>بعد از همسر و فرزند قرار گیرند، هرچند والدین جایگاه معنوی خود را همیشه دارند ولی مسئولیت اصلی نسبت به همسر و فرزندان است.</a:t>
            </a:r>
          </a:p>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75</a:t>
            </a:fld>
            <a:endParaRPr lang="en-US"/>
          </a:p>
        </p:txBody>
      </p:sp>
    </p:spTree>
    <p:extLst>
      <p:ext uri="{BB962C8B-B14F-4D97-AF65-F5344CB8AC3E}">
        <p14:creationId xmlns:p14="http://schemas.microsoft.com/office/powerpoint/2010/main" val="3788711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جمع</a:t>
            </a:r>
            <a:r>
              <a:rPr lang="fa-IR" baseline="0" dirty="0"/>
              <a:t> بندی بارش فکری در 5 دسته مرزها</a:t>
            </a:r>
            <a:endParaRPr lang="fa-IR" dirty="0"/>
          </a:p>
          <a:p>
            <a:pPr algn="r" rtl="1"/>
            <a:r>
              <a:rPr lang="fa-IR" dirty="0"/>
              <a:t>پیام های اصلی: </a:t>
            </a:r>
          </a:p>
          <a:p>
            <a:pPr algn="r" rtl="1"/>
            <a:r>
              <a:rPr lang="fa-IR" dirty="0"/>
              <a:t>1- ضرورت حفظ مرزها</a:t>
            </a:r>
          </a:p>
          <a:p>
            <a:pPr algn="r" rtl="1"/>
            <a:r>
              <a:rPr lang="fa-IR" dirty="0"/>
              <a:t>2- قابلیت تبادل با بیرون از مرزها</a:t>
            </a:r>
            <a:r>
              <a:rPr lang="fa-IR" baseline="0" dirty="0"/>
              <a:t> (نفوذپذیری متعادل مرزها)</a:t>
            </a:r>
          </a:p>
          <a:p>
            <a:pPr marL="0" marR="0" indent="0" algn="r" defTabSz="914400" rtl="1" eaLnBrk="1" fontAlgn="auto" latinLnBrk="0" hangingPunct="1">
              <a:lnSpc>
                <a:spcPct val="100000"/>
              </a:lnSpc>
              <a:spcBef>
                <a:spcPts val="0"/>
              </a:spcBef>
              <a:spcAft>
                <a:spcPts val="0"/>
              </a:spcAft>
              <a:buClrTx/>
              <a:buSzTx/>
              <a:buFontTx/>
              <a:buNone/>
              <a:tabLst/>
              <a:defRPr/>
            </a:pPr>
            <a:r>
              <a:rPr lang="fa-IR" baseline="0" dirty="0"/>
              <a:t>3- </a:t>
            </a:r>
            <a:r>
              <a:rPr lang="fa-IR" dirty="0"/>
              <a:t>مسئولیت حفظ مرزها با تک تک اعضاست. </a:t>
            </a:r>
          </a:p>
          <a:p>
            <a:pPr algn="r" rtl="1"/>
            <a:r>
              <a:rPr lang="fa-IR" dirty="0"/>
              <a:t>4-</a:t>
            </a:r>
            <a:r>
              <a:rPr lang="fa-IR" baseline="0" dirty="0"/>
              <a:t> فرآیند تبادل با بیرون توافقی است.</a:t>
            </a:r>
            <a:r>
              <a:rPr lang="fa-IR" dirty="0"/>
              <a:t> </a:t>
            </a:r>
          </a:p>
          <a:p>
            <a:pPr algn="r" rtl="1"/>
            <a:r>
              <a:rPr lang="fa-IR" dirty="0"/>
              <a:t>استعاره تخم مرغ، سلول، خانه، باغ، زمین ساختمان سازی </a:t>
            </a:r>
          </a:p>
          <a:p>
            <a:pPr marL="0" marR="0" lvl="0" indent="0" algn="r" defTabSz="914400" rtl="1" eaLnBrk="1" fontAlgn="auto" latinLnBrk="0" hangingPunct="1">
              <a:lnSpc>
                <a:spcPct val="100000"/>
              </a:lnSpc>
              <a:spcBef>
                <a:spcPts val="0"/>
              </a:spcBef>
              <a:spcAft>
                <a:spcPts val="0"/>
              </a:spcAft>
              <a:buClrTx/>
              <a:buSzTx/>
              <a:buFontTx/>
              <a:buNone/>
              <a:tabLst/>
              <a:defRPr/>
            </a:pPr>
            <a:r>
              <a:rPr lang="fa-IR" sz="1200" dirty="0">
                <a:cs typeface="B Mitra" pitchFamily="2" charset="-78"/>
              </a:rPr>
              <a:t>اعضای خانواده اصلی بعد از ازدواج باید در </a:t>
            </a:r>
            <a:r>
              <a:rPr lang="fa-IR" sz="1200" dirty="0">
                <a:solidFill>
                  <a:srgbClr val="FF0000"/>
                </a:solidFill>
                <a:cs typeface="B Mitra" pitchFamily="2" charset="-78"/>
              </a:rPr>
              <a:t>جایگاه دوم اولویت </a:t>
            </a:r>
            <a:r>
              <a:rPr lang="fa-IR" sz="1200" dirty="0">
                <a:cs typeface="B Mitra" pitchFamily="2" charset="-78"/>
              </a:rPr>
              <a:t>بعد از همسر و فرزند قرار گیرند، هرچند والدین جایگاه معنوی خود را همیشه دارند ولی مسئولیت اصلی نسبت به همسر و فرزندان است.</a:t>
            </a:r>
          </a:p>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76</a:t>
            </a:fld>
            <a:endParaRPr lang="en-US"/>
          </a:p>
        </p:txBody>
      </p:sp>
    </p:spTree>
    <p:extLst>
      <p:ext uri="{BB962C8B-B14F-4D97-AF65-F5344CB8AC3E}">
        <p14:creationId xmlns:p14="http://schemas.microsoft.com/office/powerpoint/2010/main" val="4125924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جمع</a:t>
            </a:r>
            <a:r>
              <a:rPr lang="fa-IR" baseline="0" dirty="0"/>
              <a:t> بندی بارش فکری در 5 دسته مرزها</a:t>
            </a:r>
            <a:endParaRPr lang="fa-IR" dirty="0"/>
          </a:p>
          <a:p>
            <a:pPr algn="r" rtl="1"/>
            <a:r>
              <a:rPr lang="fa-IR" dirty="0"/>
              <a:t>پیام های اصلی: </a:t>
            </a:r>
          </a:p>
          <a:p>
            <a:pPr algn="r" rtl="1"/>
            <a:r>
              <a:rPr lang="fa-IR" dirty="0"/>
              <a:t>1- ضرورت حفظ مرزها</a:t>
            </a:r>
          </a:p>
          <a:p>
            <a:pPr algn="r" rtl="1"/>
            <a:r>
              <a:rPr lang="fa-IR" dirty="0"/>
              <a:t>2- قابلیت تبادل با بیرون از مرزها</a:t>
            </a:r>
            <a:r>
              <a:rPr lang="fa-IR" baseline="0" dirty="0"/>
              <a:t> (نفوذپذیری متعادل مرزها)</a:t>
            </a:r>
          </a:p>
          <a:p>
            <a:pPr marL="0" marR="0" indent="0" algn="r" defTabSz="914400" rtl="1" eaLnBrk="1" fontAlgn="auto" latinLnBrk="0" hangingPunct="1">
              <a:lnSpc>
                <a:spcPct val="100000"/>
              </a:lnSpc>
              <a:spcBef>
                <a:spcPts val="0"/>
              </a:spcBef>
              <a:spcAft>
                <a:spcPts val="0"/>
              </a:spcAft>
              <a:buClrTx/>
              <a:buSzTx/>
              <a:buFontTx/>
              <a:buNone/>
              <a:tabLst/>
              <a:defRPr/>
            </a:pPr>
            <a:r>
              <a:rPr lang="fa-IR" baseline="0" dirty="0"/>
              <a:t>3- </a:t>
            </a:r>
            <a:r>
              <a:rPr lang="fa-IR" dirty="0"/>
              <a:t>مسئولیت حفظ مرزها با تک تک اعضاست. </a:t>
            </a:r>
          </a:p>
          <a:p>
            <a:pPr algn="r" rtl="1"/>
            <a:r>
              <a:rPr lang="fa-IR" dirty="0"/>
              <a:t>4-</a:t>
            </a:r>
            <a:r>
              <a:rPr lang="fa-IR" baseline="0" dirty="0"/>
              <a:t> فرآیند تبادل با بیرون توافقی است.</a:t>
            </a:r>
            <a:r>
              <a:rPr lang="fa-IR" dirty="0"/>
              <a:t> </a:t>
            </a:r>
          </a:p>
          <a:p>
            <a:pPr algn="r" rtl="1"/>
            <a:r>
              <a:rPr lang="fa-IR" dirty="0"/>
              <a:t>استعاره تخم مرغ، سلول، خانه، باغ، زمین ساختمان سازی </a:t>
            </a:r>
          </a:p>
          <a:p>
            <a:pPr marL="0" marR="0" lvl="0" indent="0" algn="r" defTabSz="914400" rtl="1" eaLnBrk="1" fontAlgn="auto" latinLnBrk="0" hangingPunct="1">
              <a:lnSpc>
                <a:spcPct val="100000"/>
              </a:lnSpc>
              <a:spcBef>
                <a:spcPts val="0"/>
              </a:spcBef>
              <a:spcAft>
                <a:spcPts val="0"/>
              </a:spcAft>
              <a:buClrTx/>
              <a:buSzTx/>
              <a:buFontTx/>
              <a:buNone/>
              <a:tabLst/>
              <a:defRPr/>
            </a:pPr>
            <a:r>
              <a:rPr lang="fa-IR" sz="1200" dirty="0">
                <a:cs typeface="B Mitra" pitchFamily="2" charset="-78"/>
              </a:rPr>
              <a:t>اعضای خانواده اصلی بعد از ازدواج باید در </a:t>
            </a:r>
            <a:r>
              <a:rPr lang="fa-IR" sz="1200" dirty="0">
                <a:solidFill>
                  <a:srgbClr val="FF0000"/>
                </a:solidFill>
                <a:cs typeface="B Mitra" pitchFamily="2" charset="-78"/>
              </a:rPr>
              <a:t>جایگاه دوم اولویت </a:t>
            </a:r>
            <a:r>
              <a:rPr lang="fa-IR" sz="1200" dirty="0">
                <a:cs typeface="B Mitra" pitchFamily="2" charset="-78"/>
              </a:rPr>
              <a:t>بعد از همسر و فرزند قرار گیرند، هرچند والدین جایگاه معنوی خود را همیشه دارند ولی مسئولیت اصلی نسبت به همسر و فرزندان است.</a:t>
            </a:r>
          </a:p>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77</a:t>
            </a:fld>
            <a:endParaRPr lang="en-US"/>
          </a:p>
        </p:txBody>
      </p:sp>
    </p:spTree>
    <p:extLst>
      <p:ext uri="{BB962C8B-B14F-4D97-AF65-F5344CB8AC3E}">
        <p14:creationId xmlns:p14="http://schemas.microsoft.com/office/powerpoint/2010/main" val="35120345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جمع</a:t>
            </a:r>
            <a:r>
              <a:rPr lang="fa-IR" baseline="0" dirty="0"/>
              <a:t> بندی بارش فکری در 5 دسته مرزها</a:t>
            </a:r>
            <a:endParaRPr lang="fa-IR" dirty="0"/>
          </a:p>
          <a:p>
            <a:pPr algn="r" rtl="1"/>
            <a:r>
              <a:rPr lang="fa-IR" dirty="0"/>
              <a:t>پیام های اصلی: </a:t>
            </a:r>
          </a:p>
          <a:p>
            <a:pPr algn="r" rtl="1"/>
            <a:r>
              <a:rPr lang="fa-IR" dirty="0"/>
              <a:t>1- ضرورت حفظ مرزها</a:t>
            </a:r>
          </a:p>
          <a:p>
            <a:pPr algn="r" rtl="1"/>
            <a:r>
              <a:rPr lang="fa-IR" dirty="0"/>
              <a:t>2- قابلیت تبادل با بیرون از مرزها</a:t>
            </a:r>
            <a:r>
              <a:rPr lang="fa-IR" baseline="0" dirty="0"/>
              <a:t> (نفوذپذیری متعادل مرزها)</a:t>
            </a:r>
          </a:p>
          <a:p>
            <a:pPr marL="0" marR="0" indent="0" algn="r" defTabSz="914400" rtl="1" eaLnBrk="1" fontAlgn="auto" latinLnBrk="0" hangingPunct="1">
              <a:lnSpc>
                <a:spcPct val="100000"/>
              </a:lnSpc>
              <a:spcBef>
                <a:spcPts val="0"/>
              </a:spcBef>
              <a:spcAft>
                <a:spcPts val="0"/>
              </a:spcAft>
              <a:buClrTx/>
              <a:buSzTx/>
              <a:buFontTx/>
              <a:buNone/>
              <a:tabLst/>
              <a:defRPr/>
            </a:pPr>
            <a:r>
              <a:rPr lang="fa-IR" baseline="0" dirty="0"/>
              <a:t>3- </a:t>
            </a:r>
            <a:r>
              <a:rPr lang="fa-IR" dirty="0"/>
              <a:t>مسئولیت حفظ مرزها با تک تک اعضاست. </a:t>
            </a:r>
          </a:p>
          <a:p>
            <a:pPr algn="r" rtl="1"/>
            <a:r>
              <a:rPr lang="fa-IR" dirty="0"/>
              <a:t>4-</a:t>
            </a:r>
            <a:r>
              <a:rPr lang="fa-IR" baseline="0" dirty="0"/>
              <a:t> فرآیند تبادل با بیرون توافقی است.</a:t>
            </a:r>
            <a:r>
              <a:rPr lang="fa-IR" dirty="0"/>
              <a:t> </a:t>
            </a:r>
          </a:p>
          <a:p>
            <a:pPr algn="r" rtl="1"/>
            <a:r>
              <a:rPr lang="fa-IR" dirty="0"/>
              <a:t>استعاره تخم مرغ، سلول، خانه، باغ، زمین ساختمان سازی </a:t>
            </a:r>
          </a:p>
          <a:p>
            <a:pPr marL="0" marR="0" lvl="0" indent="0" algn="r" defTabSz="914400" rtl="1" eaLnBrk="1" fontAlgn="auto" latinLnBrk="0" hangingPunct="1">
              <a:lnSpc>
                <a:spcPct val="100000"/>
              </a:lnSpc>
              <a:spcBef>
                <a:spcPts val="0"/>
              </a:spcBef>
              <a:spcAft>
                <a:spcPts val="0"/>
              </a:spcAft>
              <a:buClrTx/>
              <a:buSzTx/>
              <a:buFontTx/>
              <a:buNone/>
              <a:tabLst/>
              <a:defRPr/>
            </a:pPr>
            <a:r>
              <a:rPr lang="fa-IR" sz="1200" dirty="0">
                <a:cs typeface="B Mitra" pitchFamily="2" charset="-78"/>
              </a:rPr>
              <a:t>اعضای خانواده اصلی بعد از ازدواج باید در </a:t>
            </a:r>
            <a:r>
              <a:rPr lang="fa-IR" sz="1200" dirty="0">
                <a:solidFill>
                  <a:srgbClr val="FF0000"/>
                </a:solidFill>
                <a:cs typeface="B Mitra" pitchFamily="2" charset="-78"/>
              </a:rPr>
              <a:t>جایگاه دوم اولویت </a:t>
            </a:r>
            <a:r>
              <a:rPr lang="fa-IR" sz="1200" dirty="0">
                <a:cs typeface="B Mitra" pitchFamily="2" charset="-78"/>
              </a:rPr>
              <a:t>بعد از همسر و فرزند قرار گیرند، هرچند والدین جایگاه معنوی خود را همیشه دارند ولی مسئولیت اصلی نسبت به همسر و فرزندان است.</a:t>
            </a:r>
          </a:p>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78</a:t>
            </a:fld>
            <a:endParaRPr lang="en-US"/>
          </a:p>
        </p:txBody>
      </p:sp>
    </p:spTree>
    <p:extLst>
      <p:ext uri="{BB962C8B-B14F-4D97-AF65-F5344CB8AC3E}">
        <p14:creationId xmlns:p14="http://schemas.microsoft.com/office/powerpoint/2010/main" val="11242008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جمع</a:t>
            </a:r>
            <a:r>
              <a:rPr lang="fa-IR" baseline="0" dirty="0"/>
              <a:t> بندی بارش فکری در 5 دسته مرزها</a:t>
            </a:r>
            <a:endParaRPr lang="fa-IR" dirty="0"/>
          </a:p>
          <a:p>
            <a:pPr algn="r" rtl="1"/>
            <a:r>
              <a:rPr lang="fa-IR" dirty="0"/>
              <a:t>پیام های اصلی: </a:t>
            </a:r>
          </a:p>
          <a:p>
            <a:pPr algn="r" rtl="1"/>
            <a:r>
              <a:rPr lang="fa-IR" dirty="0"/>
              <a:t>1- ضرورت حفظ مرزها</a:t>
            </a:r>
          </a:p>
          <a:p>
            <a:pPr algn="r" rtl="1"/>
            <a:r>
              <a:rPr lang="fa-IR" dirty="0"/>
              <a:t>2- قابلیت تبادل با بیرون از مرزها</a:t>
            </a:r>
            <a:r>
              <a:rPr lang="fa-IR" baseline="0" dirty="0"/>
              <a:t> (نفوذپذیری متعادل مرزها)</a:t>
            </a:r>
          </a:p>
          <a:p>
            <a:pPr marL="0" marR="0" indent="0" algn="r" defTabSz="914400" rtl="1" eaLnBrk="1" fontAlgn="auto" latinLnBrk="0" hangingPunct="1">
              <a:lnSpc>
                <a:spcPct val="100000"/>
              </a:lnSpc>
              <a:spcBef>
                <a:spcPts val="0"/>
              </a:spcBef>
              <a:spcAft>
                <a:spcPts val="0"/>
              </a:spcAft>
              <a:buClrTx/>
              <a:buSzTx/>
              <a:buFontTx/>
              <a:buNone/>
              <a:tabLst/>
              <a:defRPr/>
            </a:pPr>
            <a:r>
              <a:rPr lang="fa-IR" baseline="0" dirty="0"/>
              <a:t>3- </a:t>
            </a:r>
            <a:r>
              <a:rPr lang="fa-IR" dirty="0"/>
              <a:t>مسئولیت حفظ مرزها با تک تک اعضاست. </a:t>
            </a:r>
          </a:p>
          <a:p>
            <a:pPr algn="r" rtl="1"/>
            <a:r>
              <a:rPr lang="fa-IR" dirty="0"/>
              <a:t>4-</a:t>
            </a:r>
            <a:r>
              <a:rPr lang="fa-IR" baseline="0" dirty="0"/>
              <a:t> فرآیند تبادل با بیرون توافقی است.</a:t>
            </a:r>
            <a:r>
              <a:rPr lang="fa-IR" dirty="0"/>
              <a:t> </a:t>
            </a:r>
          </a:p>
          <a:p>
            <a:pPr algn="r" rtl="1"/>
            <a:r>
              <a:rPr lang="fa-IR" dirty="0"/>
              <a:t>استعاره تخم مرغ، سلول، خانه، باغ، زمین ساختمان سازی </a:t>
            </a:r>
          </a:p>
          <a:p>
            <a:pPr marL="0" marR="0" lvl="0" indent="0" algn="r" defTabSz="914400" rtl="1" eaLnBrk="1" fontAlgn="auto" latinLnBrk="0" hangingPunct="1">
              <a:lnSpc>
                <a:spcPct val="100000"/>
              </a:lnSpc>
              <a:spcBef>
                <a:spcPts val="0"/>
              </a:spcBef>
              <a:spcAft>
                <a:spcPts val="0"/>
              </a:spcAft>
              <a:buClrTx/>
              <a:buSzTx/>
              <a:buFontTx/>
              <a:buNone/>
              <a:tabLst/>
              <a:defRPr/>
            </a:pPr>
            <a:r>
              <a:rPr lang="fa-IR" sz="1200" dirty="0">
                <a:cs typeface="B Mitra" pitchFamily="2" charset="-78"/>
              </a:rPr>
              <a:t>اعضای خانواده اصلی بعد از ازدواج باید در </a:t>
            </a:r>
            <a:r>
              <a:rPr lang="fa-IR" sz="1200" dirty="0">
                <a:solidFill>
                  <a:srgbClr val="FF0000"/>
                </a:solidFill>
                <a:cs typeface="B Mitra" pitchFamily="2" charset="-78"/>
              </a:rPr>
              <a:t>جایگاه دوم اولویت </a:t>
            </a:r>
            <a:r>
              <a:rPr lang="fa-IR" sz="1200" dirty="0">
                <a:cs typeface="B Mitra" pitchFamily="2" charset="-78"/>
              </a:rPr>
              <a:t>بعد از همسر و فرزند قرار گیرند، هرچند والدین جایگاه معنوی خود را همیشه دارند ولی مسئولیت اصلی نسبت به همسر و فرزندان است.</a:t>
            </a:r>
          </a:p>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79</a:t>
            </a:fld>
            <a:endParaRPr lang="en-US"/>
          </a:p>
        </p:txBody>
      </p:sp>
    </p:spTree>
    <p:extLst>
      <p:ext uri="{BB962C8B-B14F-4D97-AF65-F5344CB8AC3E}">
        <p14:creationId xmlns:p14="http://schemas.microsoft.com/office/powerpoint/2010/main" val="26802321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fa-IR" dirty="0"/>
              <a:t>جمع</a:t>
            </a:r>
            <a:r>
              <a:rPr lang="fa-IR" baseline="0" dirty="0"/>
              <a:t> بندی بارش فکری در 5 دسته مرزها</a:t>
            </a:r>
            <a:endParaRPr lang="fa-IR" dirty="0"/>
          </a:p>
          <a:p>
            <a:pPr algn="r" rtl="1"/>
            <a:r>
              <a:rPr lang="fa-IR" dirty="0"/>
              <a:t>پیام های اصلی: </a:t>
            </a:r>
          </a:p>
          <a:p>
            <a:pPr algn="r" rtl="1"/>
            <a:r>
              <a:rPr lang="fa-IR" dirty="0"/>
              <a:t>1- ضرورت حفظ مرزها</a:t>
            </a:r>
          </a:p>
          <a:p>
            <a:pPr algn="r" rtl="1"/>
            <a:r>
              <a:rPr lang="fa-IR" dirty="0"/>
              <a:t>2- قابلیت تبادل با بیرون از مرزها</a:t>
            </a:r>
            <a:r>
              <a:rPr lang="fa-IR" baseline="0" dirty="0"/>
              <a:t> (نفوذپذیری متعادل مرزها)</a:t>
            </a:r>
          </a:p>
          <a:p>
            <a:pPr marL="0" marR="0" indent="0" algn="r" defTabSz="914400" rtl="1" eaLnBrk="1" fontAlgn="auto" latinLnBrk="0" hangingPunct="1">
              <a:lnSpc>
                <a:spcPct val="100000"/>
              </a:lnSpc>
              <a:spcBef>
                <a:spcPts val="0"/>
              </a:spcBef>
              <a:spcAft>
                <a:spcPts val="0"/>
              </a:spcAft>
              <a:buClrTx/>
              <a:buSzTx/>
              <a:buFontTx/>
              <a:buNone/>
              <a:tabLst/>
              <a:defRPr/>
            </a:pPr>
            <a:r>
              <a:rPr lang="fa-IR" baseline="0" dirty="0"/>
              <a:t>3- </a:t>
            </a:r>
            <a:r>
              <a:rPr lang="fa-IR" dirty="0"/>
              <a:t>مسئولیت حفظ مرزها با تک تک اعضاست. </a:t>
            </a:r>
          </a:p>
          <a:p>
            <a:pPr algn="r" rtl="1"/>
            <a:r>
              <a:rPr lang="fa-IR" dirty="0"/>
              <a:t>4-</a:t>
            </a:r>
            <a:r>
              <a:rPr lang="fa-IR" baseline="0" dirty="0"/>
              <a:t> فرآیند تبادل با بیرون توافقی است.</a:t>
            </a:r>
            <a:r>
              <a:rPr lang="fa-IR" dirty="0"/>
              <a:t> </a:t>
            </a:r>
          </a:p>
          <a:p>
            <a:pPr algn="r" rtl="1"/>
            <a:r>
              <a:rPr lang="fa-IR" dirty="0"/>
              <a:t>استعاره تخم مرغ، سلول، خانه، باغ، زمین ساختمان سازی </a:t>
            </a:r>
          </a:p>
          <a:p>
            <a:pPr marL="0" marR="0" lvl="0" indent="0" algn="r" defTabSz="914400" rtl="1" eaLnBrk="1" fontAlgn="auto" latinLnBrk="0" hangingPunct="1">
              <a:lnSpc>
                <a:spcPct val="100000"/>
              </a:lnSpc>
              <a:spcBef>
                <a:spcPts val="0"/>
              </a:spcBef>
              <a:spcAft>
                <a:spcPts val="0"/>
              </a:spcAft>
              <a:buClrTx/>
              <a:buSzTx/>
              <a:buFontTx/>
              <a:buNone/>
              <a:tabLst/>
              <a:defRPr/>
            </a:pPr>
            <a:r>
              <a:rPr lang="fa-IR" sz="1200" dirty="0">
                <a:cs typeface="B Mitra" pitchFamily="2" charset="-78"/>
              </a:rPr>
              <a:t>اعضای خانواده اصلی بعد از ازدواج باید در </a:t>
            </a:r>
            <a:r>
              <a:rPr lang="fa-IR" sz="1200" dirty="0">
                <a:solidFill>
                  <a:srgbClr val="FF0000"/>
                </a:solidFill>
                <a:cs typeface="B Mitra" pitchFamily="2" charset="-78"/>
              </a:rPr>
              <a:t>جایگاه دوم اولویت </a:t>
            </a:r>
            <a:r>
              <a:rPr lang="fa-IR" sz="1200" dirty="0">
                <a:cs typeface="B Mitra" pitchFamily="2" charset="-78"/>
              </a:rPr>
              <a:t>بعد از همسر و فرزند قرار گیرند، هرچند والدین جایگاه معنوی خود را همیشه دارند ولی مسئولیت اصلی نسبت به همسر و فرزندان است.</a:t>
            </a:r>
          </a:p>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80</a:t>
            </a:fld>
            <a:endParaRPr lang="en-US"/>
          </a:p>
        </p:txBody>
      </p:sp>
    </p:spTree>
    <p:extLst>
      <p:ext uri="{BB962C8B-B14F-4D97-AF65-F5344CB8AC3E}">
        <p14:creationId xmlns:p14="http://schemas.microsoft.com/office/powerpoint/2010/main" val="9261131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81</a:t>
            </a:fld>
            <a:endParaRPr lang="en-US"/>
          </a:p>
        </p:txBody>
      </p:sp>
    </p:spTree>
    <p:extLst>
      <p:ext uri="{BB962C8B-B14F-4D97-AF65-F5344CB8AC3E}">
        <p14:creationId xmlns:p14="http://schemas.microsoft.com/office/powerpoint/2010/main" val="221078307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429B9D47-9770-4354-BD6D-30DEAC4FF105}" type="slidenum">
              <a:rPr lang="en-US" smtClean="0"/>
              <a:pPr/>
              <a:t>82</a:t>
            </a:fld>
            <a:endParaRPr lang="en-US"/>
          </a:p>
        </p:txBody>
      </p:sp>
    </p:spTree>
    <p:extLst>
      <p:ext uri="{BB962C8B-B14F-4D97-AF65-F5344CB8AC3E}">
        <p14:creationId xmlns:p14="http://schemas.microsoft.com/office/powerpoint/2010/main" val="13356417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نقش های اعضای خانواده قدرت آنها را مشخص می کند.</a:t>
            </a:r>
          </a:p>
          <a:p>
            <a:pPr algn="r" rtl="1"/>
            <a:r>
              <a:rPr lang="fa-IR" dirty="0"/>
              <a:t>استعاره سازه برای توزیع قدرت</a:t>
            </a:r>
          </a:p>
        </p:txBody>
      </p:sp>
      <p:sp>
        <p:nvSpPr>
          <p:cNvPr id="4" name="Slide Number Placeholder 3"/>
          <p:cNvSpPr>
            <a:spLocks noGrp="1"/>
          </p:cNvSpPr>
          <p:nvPr>
            <p:ph type="sldNum" sz="quarter" idx="10"/>
          </p:nvPr>
        </p:nvSpPr>
        <p:spPr/>
        <p:txBody>
          <a:bodyPr/>
          <a:lstStyle/>
          <a:p>
            <a:fld id="{37170B50-4899-4388-89BC-76314E44AF49}" type="slidenum">
              <a:rPr lang="en-US" smtClean="0"/>
              <a:pPr/>
              <a:t>84</a:t>
            </a:fld>
            <a:endParaRPr lang="en-US"/>
          </a:p>
        </p:txBody>
      </p:sp>
    </p:spTree>
    <p:extLst>
      <p:ext uri="{BB962C8B-B14F-4D97-AF65-F5344CB8AC3E}">
        <p14:creationId xmlns:p14="http://schemas.microsoft.com/office/powerpoint/2010/main" val="3807162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fa-IR" sz="1200" b="1" dirty="0">
                <a:cs typeface="B Koodak" panose="00000700000000000000" pitchFamily="2" charset="-78"/>
              </a:rPr>
              <a:t>تهیه و تنظیم از</a:t>
            </a:r>
          </a:p>
          <a:p>
            <a:pPr algn="ctr"/>
            <a:r>
              <a:rPr lang="fa-IR" sz="1200" b="1" dirty="0">
                <a:cs typeface="B Koodak" panose="00000700000000000000" pitchFamily="2" charset="-78"/>
              </a:rPr>
              <a:t> مهرداد دشتی</a:t>
            </a:r>
          </a:p>
          <a:p>
            <a:endParaRPr lang="fa-IR" dirty="0"/>
          </a:p>
        </p:txBody>
      </p:sp>
      <p:sp>
        <p:nvSpPr>
          <p:cNvPr id="4" name="Slide Number Placeholder 3"/>
          <p:cNvSpPr>
            <a:spLocks noGrp="1"/>
          </p:cNvSpPr>
          <p:nvPr>
            <p:ph type="sldNum" sz="quarter" idx="10"/>
          </p:nvPr>
        </p:nvSpPr>
        <p:spPr/>
        <p:txBody>
          <a:bodyPr/>
          <a:lstStyle/>
          <a:p>
            <a:fld id="{37170B50-4899-4388-89BC-76314E44AF49}" type="slidenum">
              <a:rPr lang="en-US" smtClean="0"/>
              <a:pPr/>
              <a:t>85</a:t>
            </a:fld>
            <a:endParaRPr lang="en-US"/>
          </a:p>
        </p:txBody>
      </p:sp>
    </p:spTree>
    <p:extLst>
      <p:ext uri="{BB962C8B-B14F-4D97-AF65-F5344CB8AC3E}">
        <p14:creationId xmlns:p14="http://schemas.microsoft.com/office/powerpoint/2010/main" val="2568280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6F669A-B853-44C0-A4C7-002560B4DFFB}"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55591928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F669A-B853-44C0-A4C7-002560B4DFFB}"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253118450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6F669A-B853-44C0-A4C7-002560B4DFFB}"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208050510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6F669A-B853-44C0-A4C7-002560B4DFFB}"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293981800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6F669A-B853-44C0-A4C7-002560B4DFFB}" type="datetimeFigureOut">
              <a:rPr lang="en-US" smtClean="0"/>
              <a:pPr/>
              <a:t>5/20/2026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2926626951"/>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6F669A-B853-44C0-A4C7-002560B4DFFB}" type="datetimeFigureOut">
              <a:rPr lang="en-US" smtClean="0"/>
              <a:pPr/>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1297625892"/>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F669A-B853-44C0-A4C7-002560B4DFFB}" type="datetimeFigureOut">
              <a:rPr lang="en-US" smtClean="0"/>
              <a:pPr/>
              <a:t>5/20/2026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8209645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F669A-B853-44C0-A4C7-002560B4DFFB}"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1284226752"/>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F669A-B853-44C0-A4C7-002560B4DFFB}"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407666995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F669A-B853-44C0-A4C7-002560B4DFFB}"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418326104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F669A-B853-44C0-A4C7-002560B4DFFB}"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CB0EB-2B7B-43A3-A258-9E07C1D2998B}" type="slidenum">
              <a:rPr lang="en-US" smtClean="0"/>
              <a:pPr/>
              <a:t>‹#›</a:t>
            </a:fld>
            <a:endParaRPr lang="en-US"/>
          </a:p>
        </p:txBody>
      </p:sp>
    </p:spTree>
    <p:extLst>
      <p:ext uri="{BB962C8B-B14F-4D97-AF65-F5344CB8AC3E}">
        <p14:creationId xmlns:p14="http://schemas.microsoft.com/office/powerpoint/2010/main" val="428849779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F669A-B853-44C0-A4C7-002560B4DFFB}" type="datetimeFigureOut">
              <a:rPr lang="en-US" smtClean="0"/>
              <a:pPr/>
              <a:t>5/20/2026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5CB0EB-2B7B-43A3-A258-9E07C1D2998B}" type="slidenum">
              <a:rPr lang="en-US" smtClean="0"/>
              <a:pPr/>
              <a:t>‹#›</a:t>
            </a:fld>
            <a:endParaRPr lang="en-US"/>
          </a:p>
        </p:txBody>
      </p:sp>
    </p:spTree>
    <p:extLst>
      <p:ext uri="{BB962C8B-B14F-4D97-AF65-F5344CB8AC3E}">
        <p14:creationId xmlns:p14="http://schemas.microsoft.com/office/powerpoint/2010/main" val="2640800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9.wm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24.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24.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24.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24.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26.jpeg"/><Relationship Id="rId4" Type="http://schemas.openxmlformats.org/officeDocument/2006/relationships/image" Target="../media/image25.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27.gif"/></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8.wmf"/><Relationship Id="rId2" Type="http://schemas.openxmlformats.org/officeDocument/2006/relationships/tags" Target="../tags/tag4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9.jpeg"/><Relationship Id="rId4" Type="http://schemas.openxmlformats.org/officeDocument/2006/relationships/notesSlide" Target="../notesSlides/notesSlide5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59.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gif"/></Relationships>
</file>

<file path=ppt/slides/_rels/slide6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39.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43.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44.jpeg"/></Relationships>
</file>

<file path=ppt/slides/_rels/slide7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46.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46.jpe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8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738" y="192596"/>
            <a:ext cx="10515600" cy="1325563"/>
          </a:xfrm>
        </p:spPr>
        <p:txBody>
          <a:bodyPr>
            <a:normAutofit/>
          </a:bodyPr>
          <a:lstStyle/>
          <a:p>
            <a:pPr algn="ctr"/>
            <a:endParaRPr lang="fa-IR" sz="1800" dirty="0">
              <a:solidFill>
                <a:srgbClr val="00B0F0"/>
              </a:solidFill>
            </a:endParaRPr>
          </a:p>
        </p:txBody>
      </p:sp>
      <p:sp>
        <p:nvSpPr>
          <p:cNvPr id="3" name="Subtitle 2"/>
          <p:cNvSpPr>
            <a:spLocks noGrp="1"/>
          </p:cNvSpPr>
          <p:nvPr>
            <p:ph type="body" idx="1"/>
          </p:nvPr>
        </p:nvSpPr>
        <p:spPr>
          <a:xfrm>
            <a:off x="788028" y="559728"/>
            <a:ext cx="5157787" cy="823912"/>
          </a:xfrm>
        </p:spPr>
        <p:txBody>
          <a:bodyPr>
            <a:normAutofit/>
          </a:bodyPr>
          <a:lstStyle/>
          <a:p>
            <a:pPr algn="ctr"/>
            <a:r>
              <a:rPr lang="en-US" sz="1800" dirty="0" smtClean="0">
                <a:solidFill>
                  <a:srgbClr val="FF0000"/>
                </a:solidFill>
              </a:rPr>
              <a:t>  </a:t>
            </a:r>
            <a:r>
              <a:rPr lang="fa-IR" sz="1800" dirty="0" smtClean="0">
                <a:solidFill>
                  <a:srgbClr val="FF0000"/>
                </a:solidFill>
              </a:rPr>
              <a:t> ویژه کارکنان مراکز بهداشتی دانشگاه علوم پزشکی رفسنجان</a:t>
            </a:r>
            <a:endParaRPr lang="fa-IR" sz="1800" dirty="0">
              <a:solidFill>
                <a:srgbClr val="FF0000"/>
              </a:solidFill>
            </a:endParaRPr>
          </a:p>
        </p:txBody>
      </p:sp>
      <p:sp>
        <p:nvSpPr>
          <p:cNvPr id="4" name="Content Placeholder 3"/>
          <p:cNvSpPr>
            <a:spLocks noGrp="1"/>
          </p:cNvSpPr>
          <p:nvPr>
            <p:ph sz="half" idx="2"/>
          </p:nvPr>
        </p:nvSpPr>
        <p:spPr/>
        <p:txBody>
          <a:bodyPr>
            <a:normAutofit/>
          </a:bodyPr>
          <a:lstStyle/>
          <a:p>
            <a:pPr algn="ctr">
              <a:buNone/>
            </a:pPr>
            <a:r>
              <a:rPr lang="fa-IR" sz="3600" dirty="0" smtClean="0"/>
              <a:t>کاری از </a:t>
            </a:r>
            <a:r>
              <a:rPr lang="fa-IR" sz="3600" dirty="0" smtClean="0">
                <a:solidFill>
                  <a:srgbClr val="FF0000"/>
                </a:solidFill>
              </a:rPr>
              <a:t>مرکز تحقیقات عوامل اجتماعی موثر بر سلامت </a:t>
            </a:r>
            <a:r>
              <a:rPr lang="fa-IR" sz="3600" dirty="0" smtClean="0"/>
              <a:t>با همکاری </a:t>
            </a:r>
            <a:r>
              <a:rPr lang="fa-IR" sz="3600" dirty="0" smtClean="0">
                <a:solidFill>
                  <a:srgbClr val="0070C0"/>
                </a:solidFill>
              </a:rPr>
              <a:t>واحد سلامت روان معاونت بهداشتی </a:t>
            </a:r>
            <a:r>
              <a:rPr lang="fa-IR" sz="3600" dirty="0" smtClean="0"/>
              <a:t>دانشگاه علوم پزشکی رفسنجان</a:t>
            </a:r>
            <a:endParaRPr lang="fa-IR" sz="3600" dirty="0"/>
          </a:p>
        </p:txBody>
      </p:sp>
      <p:sp>
        <p:nvSpPr>
          <p:cNvPr id="5" name="Text Placeholder 4"/>
          <p:cNvSpPr>
            <a:spLocks noGrp="1"/>
          </p:cNvSpPr>
          <p:nvPr>
            <p:ph type="body" sz="quarter" idx="3"/>
          </p:nvPr>
        </p:nvSpPr>
        <p:spPr>
          <a:xfrm>
            <a:off x="6459746" y="599986"/>
            <a:ext cx="5183188" cy="823912"/>
          </a:xfrm>
        </p:spPr>
        <p:txBody>
          <a:bodyPr>
            <a:normAutofit/>
          </a:bodyPr>
          <a:lstStyle/>
          <a:p>
            <a:pPr algn="ctr"/>
            <a:r>
              <a:rPr lang="fa-IR" dirty="0" smtClean="0">
                <a:solidFill>
                  <a:srgbClr val="FF0000"/>
                </a:solidFill>
              </a:rPr>
              <a:t>8 آذر 1401</a:t>
            </a:r>
            <a:r>
              <a:rPr lang="en-US" dirty="0" smtClean="0"/>
              <a:t>/</a:t>
            </a:r>
            <a:r>
              <a:rPr lang="fa-IR" dirty="0" smtClean="0">
                <a:solidFill>
                  <a:srgbClr val="FF0000"/>
                </a:solidFill>
              </a:rPr>
              <a:t>کارگاه مهارت های همسرداری</a:t>
            </a:r>
            <a:endParaRPr lang="fa-IR" dirty="0">
              <a:solidFill>
                <a:srgbClr val="FF0000"/>
              </a:solidFill>
            </a:endParaRPr>
          </a:p>
        </p:txBody>
      </p:sp>
      <p:sp>
        <p:nvSpPr>
          <p:cNvPr id="6" name="Content Placeholder 5"/>
          <p:cNvSpPr>
            <a:spLocks noGrp="1"/>
          </p:cNvSpPr>
          <p:nvPr>
            <p:ph sz="quarter" idx="4"/>
          </p:nvPr>
        </p:nvSpPr>
        <p:spPr/>
        <p:txBody>
          <a:bodyPr>
            <a:normAutofit/>
          </a:bodyPr>
          <a:lstStyle/>
          <a:p>
            <a:pPr algn="ctr">
              <a:buNone/>
            </a:pPr>
            <a:r>
              <a:rPr lang="fa-IR" sz="4800" dirty="0" smtClean="0">
                <a:solidFill>
                  <a:srgbClr val="00B0F0"/>
                </a:solidFill>
              </a:rPr>
              <a:t>سعید پوررکن الدینی </a:t>
            </a:r>
            <a:r>
              <a:rPr lang="fa-IR" sz="3200" dirty="0" smtClean="0">
                <a:solidFill>
                  <a:srgbClr val="00B0F0"/>
                </a:solidFill>
              </a:rPr>
              <a:t>کارشناس ارشد روانشناسی بالینی </a:t>
            </a:r>
            <a:r>
              <a:rPr lang="fa-IR" sz="4000" dirty="0" smtClean="0">
                <a:solidFill>
                  <a:srgbClr val="00B050"/>
                </a:solidFill>
              </a:rPr>
              <a:t>مدرس ازدواج و خانواده </a:t>
            </a:r>
            <a:r>
              <a:rPr lang="fa-IR" sz="3200" dirty="0" smtClean="0">
                <a:solidFill>
                  <a:srgbClr val="002060"/>
                </a:solidFill>
              </a:rPr>
              <a:t>عضو انجمن ازدواج و خانواده </a:t>
            </a:r>
            <a:r>
              <a:rPr lang="en-US" sz="6000" dirty="0" smtClean="0">
                <a:solidFill>
                  <a:srgbClr val="FF0000"/>
                </a:solidFill>
              </a:rPr>
              <a:t>09139912285</a:t>
            </a:r>
            <a:endParaRPr lang="fa-IR" sz="3200" dirty="0">
              <a:solidFill>
                <a:srgbClr val="FF0000"/>
              </a:solidFill>
            </a:endParaRP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fa-IR"/>
          </a:p>
        </p:txBody>
      </p:sp>
      <p:sp>
        <p:nvSpPr>
          <p:cNvPr id="3" name="Subtitle 2"/>
          <p:cNvSpPr>
            <a:spLocks noGrp="1"/>
          </p:cNvSpPr>
          <p:nvPr>
            <p:ph type="subTitle" idx="1"/>
          </p:nvPr>
        </p:nvSpPr>
        <p:spPr/>
        <p:txBody>
          <a:bodyPr/>
          <a:lstStyle/>
          <a:p>
            <a:endParaRPr lang="fa-IR"/>
          </a:p>
        </p:txBody>
      </p:sp>
      <p:sp>
        <p:nvSpPr>
          <p:cNvPr id="4" name="WordArt 5"/>
          <p:cNvSpPr>
            <a:spLocks noChangeArrowheads="1" noChangeShapeType="1" noTextEdit="1"/>
          </p:cNvSpPr>
          <p:nvPr/>
        </p:nvSpPr>
        <p:spPr bwMode="auto">
          <a:xfrm>
            <a:off x="3371430" y="2305856"/>
            <a:ext cx="5449140" cy="1295400"/>
          </a:xfrm>
          <a:prstGeom prst="rect">
            <a:avLst/>
          </a:prstGeom>
        </p:spPr>
        <p:txBody>
          <a:bodyPr wrap="none" fromWordArt="1">
            <a:prstTxWarp prst="textPlain">
              <a:avLst>
                <a:gd name="adj" fmla="val 50000"/>
              </a:avLst>
            </a:prstTxWarp>
          </a:bodyPr>
          <a:lstStyle/>
          <a:p>
            <a:pPr algn="ctr" rtl="1"/>
            <a:r>
              <a:rPr lang="fa-IR" sz="3600" b="1" kern="10" dirty="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Paach"/>
              </a:rPr>
              <a:t>بسم الله الرحمن الرح‍يم </a:t>
            </a: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654501" y="2513717"/>
            <a:ext cx="4882998" cy="224226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defRPr/>
            </a:pPr>
            <a:r>
              <a:rPr lang="fa-IR" sz="4800" b="1" dirty="0">
                <a:cs typeface="B Mitra" pitchFamily="2" charset="-78"/>
              </a:rPr>
              <a:t>آموزش زندگی خانواده</a:t>
            </a:r>
          </a:p>
          <a:p>
            <a:pPr algn="ctr" rtl="1">
              <a:defRPr/>
            </a:pPr>
            <a:r>
              <a:rPr lang="en-US" sz="4800" b="1" dirty="0">
                <a:cs typeface="B Mitra" pitchFamily="2" charset="-78"/>
              </a:rPr>
              <a:t>FLE</a:t>
            </a:r>
          </a:p>
          <a:p>
            <a:pPr algn="ctr" rtl="1">
              <a:defRPr/>
            </a:pPr>
            <a:r>
              <a:rPr lang="fa-IR" sz="3600" b="1" dirty="0">
                <a:cs typeface="B Mitra" pitchFamily="2" charset="-78"/>
              </a:rPr>
              <a:t> (ّّ</a:t>
            </a:r>
            <a:r>
              <a:rPr lang="en-US" sz="3600" b="1" dirty="0">
                <a:cs typeface="B Mitra" pitchFamily="2" charset="-78"/>
              </a:rPr>
              <a:t>Family Life Education</a:t>
            </a:r>
            <a:r>
              <a:rPr lang="fa-IR" sz="3600" b="1" dirty="0">
                <a:cs typeface="B Mitra" pitchFamily="2" charset="-78"/>
              </a:rPr>
              <a:t>)</a:t>
            </a:r>
          </a:p>
        </p:txBody>
      </p:sp>
    </p:spTree>
    <p:extLst>
      <p:ext uri="{BB962C8B-B14F-4D97-AF65-F5344CB8AC3E}">
        <p14:creationId xmlns:p14="http://schemas.microsoft.com/office/powerpoint/2010/main" val="2688580316"/>
      </p:ext>
    </p:extLst>
  </p:cSld>
  <p:clrMapOvr>
    <a:masterClrMapping/>
  </p:clrMapOvr>
  <p:transition spd="slow" advTm="92326">
    <p:push dir="u"/>
  </p:transition>
  <p:timing>
    <p:tnLst>
      <p:par>
        <p:cTn id="1" dur="indefinite" restart="never" nodeType="tmRoot"/>
      </p:par>
    </p:tnLst>
  </p:timing>
  <p:extLst mod="1">
    <p:ext uri="{E180D4A7-C9FB-4DFB-919C-405C955672EB}">
      <p14:showEvtLst xmlns:p14="http://schemas.microsoft.com/office/powerpoint/2010/main">
        <p14:playEvt time="3414" objId="2"/>
        <p14:stopEvt time="89684" objId="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1174615" y="738898"/>
            <a:ext cx="9949542" cy="707886"/>
          </a:xfrm>
          <a:prstGeom prst="rect">
            <a:avLst/>
          </a:prstGeom>
          <a:noFill/>
          <a:ln w="9525">
            <a:noFill/>
            <a:miter lim="800000"/>
            <a:headEnd/>
            <a:tailEnd/>
          </a:ln>
        </p:spPr>
        <p:txBody>
          <a:bodyPr wrap="square">
            <a:spAutoFit/>
          </a:bodyPr>
          <a:lstStyle/>
          <a:p>
            <a:pPr algn="ctr" rtl="1"/>
            <a:r>
              <a:rPr lang="fa-IR" sz="4000" b="1" u="sng" dirty="0">
                <a:solidFill>
                  <a:srgbClr val="FF0000"/>
                </a:solidFill>
                <a:cs typeface="B Mitra" pitchFamily="2" charset="-78"/>
              </a:rPr>
              <a:t>ازدواج چیست؟:</a:t>
            </a:r>
            <a:r>
              <a:rPr lang="fa-IR" sz="4000" b="1" dirty="0">
                <a:solidFill>
                  <a:srgbClr val="FF0000"/>
                </a:solidFill>
                <a:cs typeface="B Mitra" pitchFamily="2" charset="-78"/>
              </a:rPr>
              <a:t> </a:t>
            </a:r>
          </a:p>
        </p:txBody>
      </p:sp>
      <p:pic>
        <p:nvPicPr>
          <p:cNvPr id="8" name="Picture 3" descr="D:\image\خانواده\imagesCA2HQGIM.jpg"/>
          <p:cNvPicPr>
            <a:picLocks noChangeAspect="1" noChangeArrowheads="1"/>
          </p:cNvPicPr>
          <p:nvPr/>
        </p:nvPicPr>
        <p:blipFill>
          <a:blip r:embed="rId4" cstate="print"/>
          <a:srcRect/>
          <a:stretch>
            <a:fillRect/>
          </a:stretch>
        </p:blipFill>
        <p:spPr bwMode="auto">
          <a:xfrm>
            <a:off x="9413305" y="3293443"/>
            <a:ext cx="2837790" cy="3310755"/>
          </a:xfrm>
          <a:prstGeom prst="rect">
            <a:avLst/>
          </a:prstGeom>
          <a:ln>
            <a:noFill/>
          </a:ln>
          <a:effectLst>
            <a:softEdge rad="112500"/>
          </a:effectLst>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32681"/>
          <a:stretch/>
        </p:blipFill>
        <p:spPr>
          <a:xfrm>
            <a:off x="0" y="3365698"/>
            <a:ext cx="2885467" cy="3238500"/>
          </a:xfrm>
          <a:prstGeom prst="rect">
            <a:avLst/>
          </a:prstGeom>
          <a:ln>
            <a:noFill/>
          </a:ln>
          <a:effectLst>
            <a:outerShdw blurRad="292100" dist="139700" dir="2700000" algn="tl" rotWithShape="0">
              <a:srgbClr val="333333">
                <a:alpha val="65000"/>
              </a:srgbClr>
            </a:outerShdw>
          </a:effectLst>
        </p:spPr>
      </p:pic>
      <p:sp>
        <p:nvSpPr>
          <p:cNvPr id="5" name="Text Box 4"/>
          <p:cNvSpPr txBox="1">
            <a:spLocks noChangeArrowheads="1"/>
          </p:cNvSpPr>
          <p:nvPr/>
        </p:nvSpPr>
        <p:spPr bwMode="auto">
          <a:xfrm>
            <a:off x="1277320" y="1539117"/>
            <a:ext cx="9949542" cy="3970318"/>
          </a:xfrm>
          <a:prstGeom prst="rect">
            <a:avLst/>
          </a:prstGeom>
          <a:noFill/>
          <a:ln w="9525">
            <a:noFill/>
            <a:miter lim="800000"/>
            <a:headEnd/>
            <a:tailEnd/>
          </a:ln>
        </p:spPr>
        <p:txBody>
          <a:bodyPr wrap="square">
            <a:spAutoFit/>
          </a:bodyPr>
          <a:lstStyle/>
          <a:p>
            <a:pPr algn="ctr" rtl="1"/>
            <a:r>
              <a:rPr lang="fa-IR" sz="3600" b="1" dirty="0">
                <a:cs typeface="B Mitra" pitchFamily="2" charset="-78"/>
              </a:rPr>
              <a:t>پیوندی قراردادي بين دو انسان از جنس مقابل به منظور </a:t>
            </a:r>
            <a:r>
              <a:rPr lang="fa-IR" sz="3600" b="1" dirty="0">
                <a:solidFill>
                  <a:srgbClr val="FF0000"/>
                </a:solidFill>
                <a:effectLst>
                  <a:outerShdw blurRad="38100" dist="38100" dir="2700000" algn="tl">
                    <a:srgbClr val="000000">
                      <a:alpha val="43137"/>
                    </a:srgbClr>
                  </a:outerShdw>
                </a:effectLst>
                <a:cs typeface="B Mitra" pitchFamily="2" charset="-78"/>
              </a:rPr>
              <a:t>نوازشگری و نوازش گیری عاطفی، جنسی و والدی</a:t>
            </a:r>
            <a:r>
              <a:rPr lang="fa-IR" sz="3600" b="1" dirty="0">
                <a:solidFill>
                  <a:schemeClr val="accent6">
                    <a:lumMod val="75000"/>
                  </a:schemeClr>
                </a:solidFill>
                <a:effectLst>
                  <a:outerShdw blurRad="38100" dist="38100" dir="2700000" algn="tl">
                    <a:srgbClr val="000000">
                      <a:alpha val="43137"/>
                    </a:srgbClr>
                  </a:outerShdw>
                </a:effectLst>
                <a:cs typeface="B Mitra" pitchFamily="2" charset="-78"/>
              </a:rPr>
              <a:t> </a:t>
            </a:r>
            <a:r>
              <a:rPr lang="fa-IR" sz="3600" b="1" dirty="0">
                <a:cs typeface="B Mitra" pitchFamily="2" charset="-78"/>
              </a:rPr>
              <a:t>است.</a:t>
            </a:r>
            <a:r>
              <a:rPr lang="fa-IR" sz="3600" b="1" dirty="0">
                <a:cs typeface="Arial" pitchFamily="34" charset="0"/>
              </a:rPr>
              <a:t> </a:t>
            </a:r>
          </a:p>
          <a:p>
            <a:pPr algn="ctr" rtl="1"/>
            <a:endParaRPr lang="en-US" sz="3600" b="1" dirty="0">
              <a:cs typeface="Arial" pitchFamily="34" charset="0"/>
            </a:endParaRPr>
          </a:p>
          <a:p>
            <a:pPr algn="ctr" rtl="1"/>
            <a:r>
              <a:rPr lang="fa-IR" sz="3600" b="1" dirty="0">
                <a:cs typeface="B Koodak" panose="00000700000000000000" pitchFamily="2" charset="-78"/>
              </a:rPr>
              <a:t>خانواده </a:t>
            </a:r>
            <a:r>
              <a:rPr lang="fa-IR" sz="3600" b="1" dirty="0">
                <a:solidFill>
                  <a:srgbClr val="FF0000"/>
                </a:solidFill>
                <a:cs typeface="B Koodak" panose="00000700000000000000" pitchFamily="2" charset="-78"/>
              </a:rPr>
              <a:t>نوازشگاه</a:t>
            </a:r>
            <a:r>
              <a:rPr lang="fa-IR" sz="3600" b="1" dirty="0">
                <a:cs typeface="B Koodak" panose="00000700000000000000" pitchFamily="2" charset="-78"/>
              </a:rPr>
              <a:t> است</a:t>
            </a:r>
          </a:p>
          <a:p>
            <a:pPr algn="ctr" rtl="1"/>
            <a:r>
              <a:rPr lang="fa-IR" sz="3600" b="1" dirty="0">
                <a:cs typeface="B Koodak" panose="00000700000000000000" pitchFamily="2" charset="-78"/>
              </a:rPr>
              <a:t>نه بنگاه!</a:t>
            </a:r>
          </a:p>
          <a:p>
            <a:pPr algn="ctr" rtl="1"/>
            <a:r>
              <a:rPr lang="fa-IR" sz="3600" b="1" dirty="0">
                <a:cs typeface="B Koodak" panose="00000700000000000000" pitchFamily="2" charset="-78"/>
              </a:rPr>
              <a:t>نه آوردگاه!</a:t>
            </a:r>
          </a:p>
          <a:p>
            <a:pPr algn="ctr" rtl="1"/>
            <a:r>
              <a:rPr lang="fa-IR" sz="3600" b="1" dirty="0">
                <a:cs typeface="B Koodak" panose="00000700000000000000" pitchFamily="2" charset="-78"/>
              </a:rPr>
              <a:t>و نه حتی آسایشگاه!</a:t>
            </a:r>
          </a:p>
        </p:txBody>
      </p:sp>
    </p:spTree>
    <p:custDataLst>
      <p:tags r:id="rId1"/>
    </p:custDataLst>
    <p:extLst>
      <p:ext uri="{BB962C8B-B14F-4D97-AF65-F5344CB8AC3E}">
        <p14:creationId xmlns:p14="http://schemas.microsoft.com/office/powerpoint/2010/main" val="1921965229"/>
      </p:ext>
    </p:extLst>
  </p:cSld>
  <p:clrMapOvr>
    <a:masterClrMapping/>
  </p:clrMapOvr>
  <p:transition spd="slow" advTm="17068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35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91920" y="358849"/>
            <a:ext cx="9144000" cy="1484651"/>
          </a:xfrm>
        </p:spPr>
        <p:txBody>
          <a:bodyPr>
            <a:normAutofit/>
          </a:bodyPr>
          <a:lstStyle/>
          <a:p>
            <a:pPr rtl="1">
              <a:spcBef>
                <a:spcPts val="580"/>
              </a:spcBef>
              <a:defRPr/>
            </a:pPr>
            <a:r>
              <a:rPr lang="fa-IR" sz="4800" dirty="0">
                <a:solidFill>
                  <a:schemeClr val="tx2"/>
                </a:solidFill>
                <a:cs typeface="B Titr" pitchFamily="2" charset="-78"/>
              </a:rPr>
              <a:t>خانواده شکل چیست؟</a:t>
            </a:r>
          </a:p>
        </p:txBody>
      </p:sp>
      <p:sp>
        <p:nvSpPr>
          <p:cNvPr id="5" name="Subtitle 1"/>
          <p:cNvSpPr txBox="1">
            <a:spLocks/>
          </p:cNvSpPr>
          <p:nvPr/>
        </p:nvSpPr>
        <p:spPr>
          <a:xfrm>
            <a:off x="3124199" y="5134458"/>
            <a:ext cx="6400800" cy="1219200"/>
          </a:xfrm>
          <a:prstGeom prst="rect">
            <a:avLst/>
          </a:prstGeom>
        </p:spPr>
        <p:txBody>
          <a:bodyPr>
            <a:normAutofit/>
          </a:bodyPr>
          <a:lstStyle/>
          <a:p>
            <a:pPr algn="ctr" rtl="1">
              <a:spcBef>
                <a:spcPts val="580"/>
              </a:spcBef>
              <a:buClr>
                <a:schemeClr val="accent1"/>
              </a:buClr>
              <a:buSzPct val="85000"/>
              <a:defRPr/>
            </a:pPr>
            <a:endParaRPr lang="en-US" sz="3600" dirty="0">
              <a:solidFill>
                <a:schemeClr val="tx2"/>
              </a:solidFill>
              <a:cs typeface="B Titr" pitchFamily="2" charset="-78"/>
            </a:endParaRPr>
          </a:p>
        </p:txBody>
      </p:sp>
      <p:pic>
        <p:nvPicPr>
          <p:cNvPr id="4" name="Picture 2" descr="E:\dashti\My Pictures\srju.jpg"/>
          <p:cNvPicPr>
            <a:picLocks noChangeAspect="1" noChangeArrowheads="1"/>
          </p:cNvPicPr>
          <p:nvPr/>
        </p:nvPicPr>
        <p:blipFill>
          <a:blip r:embed="rId3" cstate="print"/>
          <a:srcRect/>
          <a:stretch>
            <a:fillRect/>
          </a:stretch>
        </p:blipFill>
        <p:spPr bwMode="auto">
          <a:xfrm>
            <a:off x="4572309" y="2301056"/>
            <a:ext cx="3384127" cy="3384127"/>
          </a:xfrm>
          <a:prstGeom prst="rect">
            <a:avLst/>
          </a:prstGeom>
          <a:ln>
            <a:noFill/>
          </a:ln>
          <a:effectLst>
            <a:softEdge rad="112500"/>
          </a:effectLst>
        </p:spPr>
      </p:pic>
    </p:spTree>
    <p:extLst>
      <p:ext uri="{BB962C8B-B14F-4D97-AF65-F5344CB8AC3E}">
        <p14:creationId xmlns:p14="http://schemas.microsoft.com/office/powerpoint/2010/main" val="909253270"/>
      </p:ext>
    </p:extLst>
  </p:cSld>
  <p:clrMapOvr>
    <a:masterClrMapping/>
  </p:clrMapOvr>
  <p:transition spd="slow" advTm="70624">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4880" y="545681"/>
            <a:ext cx="9824936" cy="4983163"/>
          </a:xfrm>
        </p:spPr>
        <p:txBody>
          <a:bodyPr rtlCol="0">
            <a:normAutofit/>
          </a:bodyPr>
          <a:lstStyle/>
          <a:p>
            <a:pPr algn="ctr" rtl="1">
              <a:buNone/>
              <a:defRPr/>
            </a:pPr>
            <a:r>
              <a:rPr lang="fa-IR" sz="4800" b="1" dirty="0">
                <a:solidFill>
                  <a:srgbClr val="C00000"/>
                </a:solidFill>
                <a:cs typeface="B Titr" panose="00000700000000000000" pitchFamily="2" charset="-78"/>
              </a:rPr>
              <a:t>تعريف خانواده چيست؟</a:t>
            </a:r>
          </a:p>
          <a:p>
            <a:pPr algn="ctr" rtl="1">
              <a:buNone/>
              <a:defRPr/>
            </a:pPr>
            <a:endParaRPr lang="fa-IR" sz="4400" b="1" dirty="0">
              <a:cs typeface="B Mitra" pitchFamily="2" charset="-78"/>
            </a:endParaRPr>
          </a:p>
          <a:p>
            <a:pPr marL="0" indent="0" algn="ctr" rtl="1">
              <a:buNone/>
              <a:defRPr/>
            </a:pPr>
            <a:r>
              <a:rPr lang="fa-IR" sz="4400" b="1" dirty="0">
                <a:effectLst>
                  <a:outerShdw blurRad="38100" dist="38100" dir="2700000" algn="tl">
                    <a:srgbClr val="000000">
                      <a:alpha val="43137"/>
                    </a:srgbClr>
                  </a:outerShdw>
                </a:effectLst>
                <a:cs typeface="B Mitra" pitchFamily="2" charset="-78"/>
              </a:rPr>
              <a:t> یک سیستم پیچیده و پویای عاطفی، اجتماعی و فرهنگی متشکل از اشخاص چند نسل است که برای تامین نیازهای رشدی، امنیت و هویت باهم زندگی می کنند.</a:t>
            </a:r>
          </a:p>
          <a:p>
            <a:pPr marL="0" indent="0" algn="ctr" rtl="1">
              <a:buNone/>
              <a:defRPr/>
            </a:pPr>
            <a:endParaRPr lang="fa-IR" sz="4400" dirty="0">
              <a:cs typeface="B Mitra" pitchFamily="2" charset="-78"/>
            </a:endParaRPr>
          </a:p>
        </p:txBody>
      </p:sp>
      <p:pic>
        <p:nvPicPr>
          <p:cNvPr id="88068" name="Picture 4" descr="C:\Documents and Settings\mehrdad dashti\My Documents\My Pictures\0a8e3bfd67a82796.jpg"/>
          <p:cNvPicPr>
            <a:picLocks noChangeAspect="1" noChangeArrowheads="1"/>
          </p:cNvPicPr>
          <p:nvPr/>
        </p:nvPicPr>
        <p:blipFill>
          <a:blip r:embed="rId4" cstate="print"/>
          <a:srcRect/>
          <a:stretch>
            <a:fillRect/>
          </a:stretch>
        </p:blipFill>
        <p:spPr bwMode="auto">
          <a:xfrm>
            <a:off x="511069" y="4407319"/>
            <a:ext cx="2557463"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descr="D:\image\07147a7e19658208.jpg"/>
          <p:cNvPicPr>
            <a:picLocks noChangeAspect="1" noChangeArrowheads="1"/>
          </p:cNvPicPr>
          <p:nvPr/>
        </p:nvPicPr>
        <p:blipFill>
          <a:blip r:embed="rId5" cstate="print"/>
          <a:srcRect/>
          <a:stretch>
            <a:fillRect/>
          </a:stretch>
        </p:blipFill>
        <p:spPr bwMode="auto">
          <a:xfrm>
            <a:off x="7783580" y="4226342"/>
            <a:ext cx="3897351" cy="2311532"/>
          </a:xfrm>
          <a:prstGeom prst="rect">
            <a:avLst/>
          </a:prstGeom>
          <a:noFill/>
        </p:spPr>
      </p:pic>
    </p:spTree>
    <p:custDataLst>
      <p:tags r:id="rId1"/>
    </p:custDataLst>
    <p:extLst>
      <p:ext uri="{BB962C8B-B14F-4D97-AF65-F5344CB8AC3E}">
        <p14:creationId xmlns:p14="http://schemas.microsoft.com/office/powerpoint/2010/main" val="2652476759"/>
      </p:ext>
    </p:extLst>
  </p:cSld>
  <p:clrMapOvr>
    <a:masterClrMapping/>
  </p:clrMapOvr>
  <p:transition spd="slow" advTm="370192">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8407607" y="392442"/>
            <a:ext cx="3472416" cy="850605"/>
          </a:xfrm>
        </p:spPr>
        <p:txBody>
          <a:bodyPr>
            <a:noAutofit/>
          </a:bodyPr>
          <a:lstStyle/>
          <a:p>
            <a:pPr algn="ctr" rtl="1" eaLnBrk="1" hangingPunct="1"/>
            <a:r>
              <a:rPr lang="fa-IR" sz="3200" dirty="0">
                <a:solidFill>
                  <a:srgbClr val="7030A0"/>
                </a:solidFill>
                <a:cs typeface="B Titr" pitchFamily="2" charset="-78"/>
              </a:rPr>
              <a:t>لذت ها و رضایت های زندگی خانوادگی</a:t>
            </a:r>
            <a:endParaRPr lang="en-US" sz="3200" dirty="0">
              <a:solidFill>
                <a:srgbClr val="7030A0"/>
              </a:solidFill>
              <a:cs typeface="B Titr" pitchFamily="2" charset="-78"/>
            </a:endParaRPr>
          </a:p>
        </p:txBody>
      </p:sp>
      <p:sp>
        <p:nvSpPr>
          <p:cNvPr id="6" name="Rectangle 2"/>
          <p:cNvSpPr txBox="1">
            <a:spLocks noChangeArrowheads="1"/>
          </p:cNvSpPr>
          <p:nvPr/>
        </p:nvSpPr>
        <p:spPr>
          <a:xfrm>
            <a:off x="192811" y="424573"/>
            <a:ext cx="3959010" cy="8257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3200" dirty="0">
                <a:solidFill>
                  <a:srgbClr val="7030A0"/>
                </a:solidFill>
                <a:cs typeface="B Titr" pitchFamily="2" charset="-78"/>
              </a:rPr>
              <a:t>دشواری ها و محدودیت های زندگی خانوادگی</a:t>
            </a:r>
            <a:endParaRPr lang="en-US" sz="3200" dirty="0">
              <a:solidFill>
                <a:srgbClr val="7030A0"/>
              </a:solidFill>
              <a:cs typeface="B Titr" pitchFamily="2" charset="-78"/>
            </a:endParaRPr>
          </a:p>
        </p:txBody>
      </p:sp>
      <p:sp>
        <p:nvSpPr>
          <p:cNvPr id="7" name="Rectangle 3"/>
          <p:cNvSpPr txBox="1">
            <a:spLocks noChangeArrowheads="1"/>
          </p:cNvSpPr>
          <p:nvPr/>
        </p:nvSpPr>
        <p:spPr>
          <a:xfrm>
            <a:off x="1" y="871869"/>
            <a:ext cx="6443330" cy="58053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lgn="r" rtl="1"/>
            <a:endParaRPr lang="fa-IR" sz="3600" b="1" u="sng" dirty="0">
              <a:solidFill>
                <a:srgbClr val="FF0000"/>
              </a:solidFill>
              <a:cs typeface="B Mitra"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3665" y="1614225"/>
            <a:ext cx="4452431" cy="3339323"/>
          </a:xfrm>
          <a:prstGeom prst="rect">
            <a:avLst/>
          </a:prstGeom>
        </p:spPr>
      </p:pic>
      <p:sp>
        <p:nvSpPr>
          <p:cNvPr id="9" name="Text Box 2"/>
          <p:cNvSpPr txBox="1">
            <a:spLocks noChangeArrowheads="1"/>
          </p:cNvSpPr>
          <p:nvPr/>
        </p:nvSpPr>
        <p:spPr bwMode="auto">
          <a:xfrm>
            <a:off x="935880" y="5276788"/>
            <a:ext cx="10668000" cy="1077218"/>
          </a:xfrm>
          <a:prstGeom prst="rect">
            <a:avLst/>
          </a:prstGeom>
          <a:noFill/>
          <a:ln w="9525">
            <a:noFill/>
            <a:miter lim="800000"/>
            <a:headEnd/>
            <a:tailEnd/>
          </a:ln>
        </p:spPr>
        <p:txBody>
          <a:bodyPr wrap="square">
            <a:spAutoFit/>
          </a:bodyPr>
          <a:lstStyle/>
          <a:p>
            <a:pPr algn="ctr" rtl="1">
              <a:spcBef>
                <a:spcPct val="50000"/>
              </a:spcBef>
            </a:pPr>
            <a:r>
              <a:rPr lang="fa-IR" sz="3200" b="1" dirty="0">
                <a:cs typeface="B Titr" pitchFamily="2" charset="-78"/>
              </a:rPr>
              <a:t> زندگی مشترک با وجود همه این لذات و دشواری ها چه دستاوردهایی برای شما داشته است؟  </a:t>
            </a:r>
            <a:endParaRPr lang="en-US" sz="3200" b="1" dirty="0">
              <a:cs typeface="B Titr" pitchFamily="2" charset="-78"/>
            </a:endParaRPr>
          </a:p>
        </p:txBody>
      </p:sp>
    </p:spTree>
    <p:extLst>
      <p:ext uri="{BB962C8B-B14F-4D97-AF65-F5344CB8AC3E}">
        <p14:creationId xmlns:p14="http://schemas.microsoft.com/office/powerpoint/2010/main" val="502522775"/>
      </p:ext>
    </p:extLst>
  </p:cSld>
  <p:clrMapOvr>
    <a:masterClrMapping/>
  </p:clrMapOvr>
  <p:transition spd="slow" advTm="149813">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ectangle 3"/>
          <p:cNvSpPr txBox="1">
            <a:spLocks noChangeArrowheads="1"/>
          </p:cNvSpPr>
          <p:nvPr/>
        </p:nvSpPr>
        <p:spPr>
          <a:xfrm>
            <a:off x="1" y="871869"/>
            <a:ext cx="6443330" cy="58053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lgn="r" rtl="1"/>
            <a:endParaRPr lang="fa-IR" sz="3600" b="1" u="sng" dirty="0">
              <a:solidFill>
                <a:srgbClr val="FF0000"/>
              </a:solidFill>
              <a:cs typeface="B Mitra" pitchFamily="2" charset="-78"/>
            </a:endParaRPr>
          </a:p>
        </p:txBody>
      </p:sp>
      <p:sp>
        <p:nvSpPr>
          <p:cNvPr id="8" name="Title 1"/>
          <p:cNvSpPr txBox="1">
            <a:spLocks/>
          </p:cNvSpPr>
          <p:nvPr/>
        </p:nvSpPr>
        <p:spPr>
          <a:xfrm>
            <a:off x="539143" y="116406"/>
            <a:ext cx="11040021" cy="55381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4500" b="1" dirty="0">
                <a:solidFill>
                  <a:srgbClr val="FF0000"/>
                </a:solidFill>
                <a:latin typeface="Arial" pitchFamily="34" charset="0"/>
                <a:cs typeface="B Mitra" panose="00000400000000000000" pitchFamily="2" charset="-78"/>
              </a:rPr>
              <a:t>جمع بندی:</a:t>
            </a:r>
          </a:p>
          <a:p>
            <a:pPr algn="ctr" rtl="1"/>
            <a:endParaRPr lang="fa-IR" sz="4500" b="1" dirty="0">
              <a:solidFill>
                <a:srgbClr val="FF0000"/>
              </a:solidFill>
              <a:latin typeface="Arial" pitchFamily="34" charset="0"/>
              <a:cs typeface="B Mitra" panose="00000400000000000000" pitchFamily="2" charset="-78"/>
            </a:endParaRPr>
          </a:p>
          <a:p>
            <a:pPr algn="ctr" rtl="1"/>
            <a:r>
              <a:rPr lang="fa-IR" sz="4500" b="1" dirty="0">
                <a:latin typeface="Arial" pitchFamily="34" charset="0"/>
                <a:cs typeface="B Mitra" panose="00000400000000000000" pitchFamily="2" charset="-78"/>
              </a:rPr>
              <a:t>خانواده یک سیستم رشدی است، نه یک دستگاه رفاهی</a:t>
            </a:r>
          </a:p>
          <a:p>
            <a:pPr algn="ctr" rtl="1"/>
            <a:r>
              <a:rPr lang="fa-IR" sz="4500" b="1" dirty="0">
                <a:latin typeface="Arial" pitchFamily="34" charset="0"/>
                <a:cs typeface="B Mitra" panose="00000400000000000000" pitchFamily="2" charset="-78"/>
              </a:rPr>
              <a:t> یعنی:</a:t>
            </a:r>
          </a:p>
          <a:p>
            <a:pPr algn="r" rtl="1"/>
            <a:r>
              <a:rPr lang="fa-IR" sz="4800" dirty="0">
                <a:latin typeface="Arial" pitchFamily="34" charset="0"/>
                <a:cs typeface="B Mitra" panose="00000400000000000000" pitchFamily="2" charset="-78"/>
              </a:rPr>
              <a:t>زندگی مشترک مجموعه درهم تنیده ای از لذت ها، رضایت ها و دشواری ها را دارد (نگاه واقع بینانه به زندگی مشترک)</a:t>
            </a:r>
          </a:p>
          <a:p>
            <a:pPr algn="r" rtl="1"/>
            <a:r>
              <a:rPr lang="fa-IR" sz="4800" dirty="0">
                <a:latin typeface="Arial" pitchFamily="34" charset="0"/>
                <a:cs typeface="B Mitra" panose="00000400000000000000" pitchFamily="2" charset="-78"/>
              </a:rPr>
              <a:t>مانند سایر حوزه های زندگی، در خانواده هم رشد و دشواری با هم همراهند. </a:t>
            </a:r>
          </a:p>
        </p:txBody>
      </p:sp>
      <p:sp>
        <p:nvSpPr>
          <p:cNvPr id="10" name="Text Box 2"/>
          <p:cNvSpPr txBox="1">
            <a:spLocks noChangeArrowheads="1"/>
          </p:cNvSpPr>
          <p:nvPr/>
        </p:nvSpPr>
        <p:spPr bwMode="auto">
          <a:xfrm>
            <a:off x="1402014" y="5202284"/>
            <a:ext cx="10082634" cy="1323439"/>
          </a:xfrm>
          <a:prstGeom prst="rect">
            <a:avLst/>
          </a:prstGeom>
          <a:noFill/>
          <a:ln w="9525">
            <a:noFill/>
            <a:miter lim="800000"/>
            <a:headEnd/>
            <a:tailEnd/>
          </a:ln>
        </p:spPr>
        <p:txBody>
          <a:bodyPr wrap="square">
            <a:spAutoFit/>
          </a:bodyPr>
          <a:lstStyle/>
          <a:p>
            <a:pPr algn="ctr" rtl="1">
              <a:spcBef>
                <a:spcPct val="50000"/>
              </a:spcBef>
            </a:pPr>
            <a:r>
              <a:rPr lang="fa-IR" sz="3200" b="1" dirty="0">
                <a:solidFill>
                  <a:srgbClr val="FF0000"/>
                </a:solidFill>
                <a:cs typeface="B Titr" pitchFamily="2" charset="-78"/>
              </a:rPr>
              <a:t>عوامل رشدی در ازدواج و زندگی خانوادگی:</a:t>
            </a:r>
            <a:endParaRPr lang="en-US" sz="3200" b="1" dirty="0">
              <a:solidFill>
                <a:srgbClr val="FF0000"/>
              </a:solidFill>
              <a:cs typeface="B Titr" pitchFamily="2" charset="-78"/>
            </a:endParaRPr>
          </a:p>
          <a:p>
            <a:pPr algn="ctr" rtl="1">
              <a:spcBef>
                <a:spcPct val="50000"/>
              </a:spcBef>
            </a:pPr>
            <a:r>
              <a:rPr lang="fa-IR" sz="3200" b="1" dirty="0">
                <a:solidFill>
                  <a:srgbClr val="00B050"/>
                </a:solidFill>
                <a:cs typeface="B Titr" pitchFamily="2" charset="-78"/>
              </a:rPr>
              <a:t>پاسخ به نیازها، چالش، خروج از منیت و خودمحوری.</a:t>
            </a:r>
            <a:endParaRPr lang="en-US" sz="3200" b="1" dirty="0">
              <a:solidFill>
                <a:srgbClr val="00B050"/>
              </a:solidFill>
              <a:cs typeface="B Titr" pitchFamily="2" charset="-78"/>
            </a:endParaRPr>
          </a:p>
        </p:txBody>
      </p:sp>
    </p:spTree>
    <p:extLst>
      <p:ext uri="{BB962C8B-B14F-4D97-AF65-F5344CB8AC3E}">
        <p14:creationId xmlns:p14="http://schemas.microsoft.com/office/powerpoint/2010/main" val="4229438573"/>
      </p:ext>
    </p:extLst>
  </p:cSld>
  <p:clrMapOvr>
    <a:masterClrMapping/>
  </p:clrMapOvr>
  <p:transition spd="slow" advTm="334042">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7227" y="457200"/>
            <a:ext cx="5982527" cy="990600"/>
          </a:xfrm>
        </p:spPr>
        <p:txBody>
          <a:bodyPr>
            <a:normAutofit fontScale="90000"/>
          </a:bodyPr>
          <a:lstStyle/>
          <a:p>
            <a:pPr algn="ctr" rtl="1" eaLnBrk="1" hangingPunct="1"/>
            <a:r>
              <a:rPr lang="fa-IR" dirty="0">
                <a:solidFill>
                  <a:srgbClr val="FF0000"/>
                </a:solidFill>
                <a:cs typeface="B Titr" pitchFamily="2" charset="-78"/>
              </a:rPr>
              <a:t>سایر مزاياي زندگی خانوادگی</a:t>
            </a:r>
            <a:endParaRPr lang="en-US" dirty="0">
              <a:solidFill>
                <a:srgbClr val="FF0000"/>
              </a:solidFill>
              <a:cs typeface="B Titr" pitchFamily="2" charset="-78"/>
            </a:endParaRPr>
          </a:p>
        </p:txBody>
      </p:sp>
      <p:sp>
        <p:nvSpPr>
          <p:cNvPr id="3" name="Content Placeholder 2"/>
          <p:cNvSpPr>
            <a:spLocks noGrp="1"/>
          </p:cNvSpPr>
          <p:nvPr>
            <p:ph sz="quarter" idx="1"/>
          </p:nvPr>
        </p:nvSpPr>
        <p:spPr>
          <a:xfrm>
            <a:off x="2042871" y="2057400"/>
            <a:ext cx="9961055" cy="4419600"/>
          </a:xfrm>
        </p:spPr>
        <p:txBody>
          <a:bodyPr>
            <a:noAutofit/>
          </a:bodyPr>
          <a:lstStyle/>
          <a:p>
            <a:pPr lvl="1" algn="r" rtl="1"/>
            <a:r>
              <a:rPr lang="fa-IR" sz="3200" b="1" dirty="0">
                <a:cs typeface="B Mitra" pitchFamily="2" charset="-78"/>
              </a:rPr>
              <a:t>سلامتي و بهبود بيشتر در بيماري ها</a:t>
            </a:r>
          </a:p>
          <a:p>
            <a:pPr lvl="1" algn="r" rtl="1"/>
            <a:r>
              <a:rPr lang="fa-IR" sz="3200" b="1" dirty="0">
                <a:cs typeface="B Mitra" pitchFamily="2" charset="-78"/>
              </a:rPr>
              <a:t>طول عمر بيشتر</a:t>
            </a:r>
          </a:p>
          <a:p>
            <a:pPr lvl="1" algn="r" rtl="1"/>
            <a:r>
              <a:rPr lang="fa-IR" sz="3200" b="1" dirty="0">
                <a:cs typeface="B Mitra" pitchFamily="2" charset="-78"/>
              </a:rPr>
              <a:t>رضايت جنسي بيشتر</a:t>
            </a:r>
          </a:p>
          <a:p>
            <a:pPr lvl="1" algn="r" rtl="1"/>
            <a:r>
              <a:rPr lang="fa-IR" sz="3200" b="1" dirty="0">
                <a:cs typeface="B Mitra" pitchFamily="2" charset="-78"/>
              </a:rPr>
              <a:t>ثروت و جايگاه اقتصادي بالاتر</a:t>
            </a:r>
          </a:p>
          <a:p>
            <a:pPr lvl="1" algn="r" rtl="1"/>
            <a:r>
              <a:rPr lang="fa-IR" sz="3200" b="1" dirty="0">
                <a:cs typeface="B Mitra" pitchFamily="2" charset="-78"/>
              </a:rPr>
              <a:t>رشد عاطفي و تحصيلي بهتر كودكان در حضور هردو والد</a:t>
            </a:r>
          </a:p>
          <a:p>
            <a:pPr lvl="1" algn="r" rtl="1"/>
            <a:r>
              <a:rPr lang="fa-IR" sz="3200" b="1" dirty="0">
                <a:cs typeface="B Mitra" pitchFamily="2" charset="-78"/>
              </a:rPr>
              <a:t>افزايش انعطاف پذيري دربرابر استرس</a:t>
            </a:r>
          </a:p>
          <a:p>
            <a:pPr lvl="1" algn="r" rtl="1"/>
            <a:r>
              <a:rPr lang="fa-IR" sz="3200" b="1" dirty="0">
                <a:cs typeface="B Mitra" pitchFamily="2" charset="-78"/>
              </a:rPr>
              <a:t>كاهش اختلالات روانشناختي</a:t>
            </a:r>
          </a:p>
          <a:p>
            <a:pPr lvl="1" algn="r" rtl="1"/>
            <a:r>
              <a:rPr lang="fa-IR" sz="3200" b="1" dirty="0">
                <a:cs typeface="B Mitra" pitchFamily="2" charset="-78"/>
              </a:rPr>
              <a:t>به طور كلي افزايش سلامت </a:t>
            </a:r>
            <a:r>
              <a:rPr lang="fa-IR" sz="3200" b="1" dirty="0">
                <a:solidFill>
                  <a:srgbClr val="FF0000"/>
                </a:solidFill>
                <a:cs typeface="B Mitra" pitchFamily="2" charset="-78"/>
              </a:rPr>
              <a:t>جسمي</a:t>
            </a:r>
            <a:r>
              <a:rPr lang="fa-IR" sz="3200" b="1" dirty="0">
                <a:cs typeface="B Mitra" pitchFamily="2" charset="-78"/>
              </a:rPr>
              <a:t>، </a:t>
            </a:r>
            <a:r>
              <a:rPr lang="fa-IR" sz="3200" b="1" dirty="0">
                <a:solidFill>
                  <a:srgbClr val="0070C0"/>
                </a:solidFill>
                <a:cs typeface="B Mitra" pitchFamily="2" charset="-78"/>
              </a:rPr>
              <a:t>رواني</a:t>
            </a:r>
            <a:r>
              <a:rPr lang="fa-IR" sz="3200" b="1" dirty="0">
                <a:cs typeface="B Mitra" pitchFamily="2" charset="-78"/>
              </a:rPr>
              <a:t>، </a:t>
            </a:r>
            <a:r>
              <a:rPr lang="fa-IR" sz="3200" b="1" dirty="0">
                <a:solidFill>
                  <a:srgbClr val="C00000"/>
                </a:solidFill>
                <a:cs typeface="B Mitra" pitchFamily="2" charset="-78"/>
              </a:rPr>
              <a:t>‌اجتماعي</a:t>
            </a:r>
            <a:r>
              <a:rPr lang="fa-IR" sz="3200" b="1" dirty="0">
                <a:cs typeface="B Mitra" pitchFamily="2" charset="-78"/>
              </a:rPr>
              <a:t> و </a:t>
            </a:r>
            <a:r>
              <a:rPr lang="fa-IR" sz="3200" b="1" dirty="0">
                <a:solidFill>
                  <a:srgbClr val="00B050"/>
                </a:solidFill>
                <a:cs typeface="B Mitra" pitchFamily="2" charset="-78"/>
              </a:rPr>
              <a:t>معنوي</a:t>
            </a:r>
            <a:endParaRPr lang="en-US" sz="3200" b="1" dirty="0">
              <a:solidFill>
                <a:srgbClr val="00B050"/>
              </a:solidFill>
              <a:cs typeface="B Mitra" pitchFamily="2" charset="-78"/>
            </a:endParaRPr>
          </a:p>
        </p:txBody>
      </p:sp>
      <p:pic>
        <p:nvPicPr>
          <p:cNvPr id="89092" name="Picture 4" descr="C:\Documents and Settings\mehrdad dashti\My Documents\My Pictures\FamilyLivingPicture.jpg"/>
          <p:cNvPicPr>
            <a:picLocks noChangeAspect="1" noChangeArrowheads="1"/>
          </p:cNvPicPr>
          <p:nvPr/>
        </p:nvPicPr>
        <p:blipFill>
          <a:blip r:embed="rId4" cstate="print"/>
          <a:srcRect/>
          <a:stretch>
            <a:fillRect/>
          </a:stretch>
        </p:blipFill>
        <p:spPr bwMode="auto">
          <a:xfrm>
            <a:off x="493987" y="0"/>
            <a:ext cx="5023240" cy="1905000"/>
          </a:xfrm>
          <a:prstGeom prst="rect">
            <a:avLst/>
          </a:prstGeom>
          <a:noFill/>
          <a:ln w="9525">
            <a:noFill/>
            <a:miter lim="800000"/>
            <a:headEnd/>
            <a:tailEnd/>
          </a:ln>
        </p:spPr>
      </p:pic>
      <p:sp>
        <p:nvSpPr>
          <p:cNvPr id="5" name="Text Box 3"/>
          <p:cNvSpPr txBox="1">
            <a:spLocks noChangeArrowheads="1"/>
          </p:cNvSpPr>
          <p:nvPr/>
        </p:nvSpPr>
        <p:spPr bwMode="auto">
          <a:xfrm rot="18774637">
            <a:off x="-970760" y="3974813"/>
            <a:ext cx="6483019" cy="584775"/>
          </a:xfrm>
          <a:prstGeom prst="rect">
            <a:avLst/>
          </a:prstGeom>
          <a:noFill/>
          <a:ln w="9525">
            <a:noFill/>
            <a:miter lim="800000"/>
            <a:headEnd/>
            <a:tailEnd/>
          </a:ln>
        </p:spPr>
        <p:txBody>
          <a:bodyPr wrap="square">
            <a:spAutoFit/>
          </a:bodyPr>
          <a:lstStyle/>
          <a:p>
            <a:pPr algn="ctr" rtl="1">
              <a:spcBef>
                <a:spcPct val="50000"/>
              </a:spcBef>
            </a:pPr>
            <a:r>
              <a:rPr lang="fa-IR" sz="3200" b="1" dirty="0">
                <a:solidFill>
                  <a:srgbClr val="FF0000"/>
                </a:solidFill>
                <a:latin typeface="Calibri" pitchFamily="34" charset="0"/>
                <a:cs typeface="B Mitra" pitchFamily="2" charset="-78"/>
              </a:rPr>
              <a:t>خانوادۀ سالم سلول بنيادين جامعه سالم است</a:t>
            </a:r>
            <a:r>
              <a:rPr lang="en-US" sz="3200" dirty="0">
                <a:solidFill>
                  <a:srgbClr val="FF0000"/>
                </a:solidFill>
                <a:latin typeface="Calibri" pitchFamily="34" charset="0"/>
                <a:cs typeface="B Mitra" pitchFamily="2" charset="-78"/>
              </a:rPr>
              <a:t> </a:t>
            </a:r>
          </a:p>
        </p:txBody>
      </p:sp>
    </p:spTree>
    <p:custDataLst>
      <p:tags r:id="rId1"/>
    </p:custDataLst>
    <p:extLst>
      <p:ext uri="{BB962C8B-B14F-4D97-AF65-F5344CB8AC3E}">
        <p14:creationId xmlns:p14="http://schemas.microsoft.com/office/powerpoint/2010/main" val="3449725569"/>
      </p:ext>
    </p:extLst>
  </p:cSld>
  <p:clrMapOvr>
    <a:masterClrMapping/>
  </p:clrMapOvr>
  <p:transition spd="slow" advTm="325495">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96957" y="1456366"/>
            <a:ext cx="11324868" cy="3065939"/>
          </a:xfrm>
        </p:spPr>
        <p:txBody>
          <a:bodyPr>
            <a:normAutofit/>
          </a:bodyPr>
          <a:lstStyle/>
          <a:p>
            <a:pPr algn="ctr" rtl="1"/>
            <a:r>
              <a:rPr lang="fa-IR" sz="4000" b="1" dirty="0">
                <a:cs typeface="B Koodak" panose="00000700000000000000" pitchFamily="2" charset="-78"/>
              </a:rPr>
              <a:t>زندگی مشترک در مقایسه با زندگی مجردی مثل </a:t>
            </a:r>
            <a:r>
              <a:rPr lang="fa-IR" sz="4000" b="1" dirty="0">
                <a:solidFill>
                  <a:srgbClr val="FF0000"/>
                </a:solidFill>
                <a:cs typeface="B Koodak" panose="00000700000000000000" pitchFamily="2" charset="-78"/>
              </a:rPr>
              <a:t>رانندگی در جاده است با رانندگی در شهر.</a:t>
            </a:r>
          </a:p>
          <a:p>
            <a:pPr algn="ctr" rtl="1"/>
            <a:r>
              <a:rPr lang="fa-IR" sz="4000" b="1" dirty="0">
                <a:cs typeface="B Koodak" panose="00000700000000000000" pitchFamily="2" charset="-78"/>
              </a:rPr>
              <a:t>گاهی خسته کننده می شود، اشتباه در آن پر خسارت تر است ولی اهداف بلندتری را دنبال می کند.</a:t>
            </a:r>
          </a:p>
        </p:txBody>
      </p:sp>
      <p:sp>
        <p:nvSpPr>
          <p:cNvPr id="8" name="Title 1"/>
          <p:cNvSpPr>
            <a:spLocks noGrp="1"/>
          </p:cNvSpPr>
          <p:nvPr>
            <p:ph type="title"/>
          </p:nvPr>
        </p:nvSpPr>
        <p:spPr>
          <a:xfrm>
            <a:off x="2077279" y="0"/>
            <a:ext cx="8623853" cy="1360449"/>
          </a:xfrm>
        </p:spPr>
        <p:txBody>
          <a:bodyPr>
            <a:noAutofit/>
          </a:bodyPr>
          <a:lstStyle/>
          <a:p>
            <a:pPr algn="ctr" rtl="1"/>
            <a:r>
              <a:rPr lang="fa-IR" sz="3600" dirty="0">
                <a:cs typeface="B Titr" pitchFamily="2" charset="-78"/>
              </a:rPr>
              <a:t>استعاره ای مربوط به زندگی خانوادگی</a:t>
            </a:r>
            <a:endParaRPr lang="en-US" sz="3600" dirty="0">
              <a:cs typeface="B Titr" pitchFamily="2" charset="-78"/>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3651" y="3873141"/>
            <a:ext cx="4988174" cy="2901285"/>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878" y="4010792"/>
            <a:ext cx="5065748" cy="2672223"/>
          </a:xfrm>
          <a:prstGeom prst="rect">
            <a:avLst/>
          </a:prstGeom>
        </p:spPr>
      </p:pic>
    </p:spTree>
    <p:custDataLst>
      <p:tags r:id="rId1"/>
    </p:custDataLst>
    <p:extLst>
      <p:ext uri="{BB962C8B-B14F-4D97-AF65-F5344CB8AC3E}">
        <p14:creationId xmlns:p14="http://schemas.microsoft.com/office/powerpoint/2010/main" val="1981462348"/>
      </p:ext>
    </p:extLst>
  </p:cSld>
  <p:clrMapOvr>
    <a:masterClrMapping/>
  </p:clrMapOvr>
  <p:transition spd="slow" advTm="372938">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1742" y="2105295"/>
            <a:ext cx="11936896" cy="3065939"/>
          </a:xfrm>
        </p:spPr>
        <p:txBody>
          <a:bodyPr>
            <a:normAutofit/>
          </a:bodyPr>
          <a:lstStyle/>
          <a:p>
            <a:pPr marL="0" indent="0" algn="ctr" rtl="1">
              <a:buNone/>
            </a:pPr>
            <a:r>
              <a:rPr lang="fa-IR" sz="4000" b="1" dirty="0">
                <a:cs typeface="B Mitra" pitchFamily="2" charset="-78"/>
              </a:rPr>
              <a:t>ما با ازدواج چند نفر می شویم؟</a:t>
            </a:r>
          </a:p>
          <a:p>
            <a:pPr marL="0" indent="0" algn="ctr" rtl="1">
              <a:buNone/>
            </a:pPr>
            <a:endParaRPr lang="fa-IR" sz="4000" b="1" dirty="0">
              <a:cs typeface="B Mitra" pitchFamily="2" charset="-78"/>
            </a:endParaRPr>
          </a:p>
        </p:txBody>
      </p:sp>
      <p:sp>
        <p:nvSpPr>
          <p:cNvPr id="8" name="Title 1"/>
          <p:cNvSpPr>
            <a:spLocks noGrp="1"/>
          </p:cNvSpPr>
          <p:nvPr>
            <p:ph type="title"/>
          </p:nvPr>
        </p:nvSpPr>
        <p:spPr>
          <a:xfrm>
            <a:off x="2077279" y="-19664"/>
            <a:ext cx="8623853" cy="1360449"/>
          </a:xfrm>
        </p:spPr>
        <p:txBody>
          <a:bodyPr>
            <a:noAutofit/>
          </a:bodyPr>
          <a:lstStyle/>
          <a:p>
            <a:pPr algn="ctr" rtl="1" eaLnBrk="1" hangingPunct="1"/>
            <a:r>
              <a:rPr lang="fa-IR" sz="3600" dirty="0">
                <a:cs typeface="B Titr" pitchFamily="2" charset="-78"/>
              </a:rPr>
              <a:t>استعاره های مربوط به زندگی خانوادگی</a:t>
            </a:r>
            <a:endParaRPr lang="en-US" sz="3600" dirty="0">
              <a:cs typeface="B Titr" pitchFamily="2" charset="-78"/>
            </a:endParaRPr>
          </a:p>
        </p:txBody>
      </p:sp>
    </p:spTree>
    <p:custDataLst>
      <p:tags r:id="rId1"/>
    </p:custDataLst>
    <p:extLst>
      <p:ext uri="{BB962C8B-B14F-4D97-AF65-F5344CB8AC3E}">
        <p14:creationId xmlns:p14="http://schemas.microsoft.com/office/powerpoint/2010/main" val="1109870608"/>
      </p:ext>
    </p:extLst>
  </p:cSld>
  <p:clrMapOvr>
    <a:masterClrMapping/>
  </p:clrMapOvr>
  <p:transition spd="slow" advTm="450564">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0400" y="1249889"/>
            <a:ext cx="11936896" cy="3065939"/>
          </a:xfrm>
        </p:spPr>
        <p:txBody>
          <a:bodyPr>
            <a:normAutofit/>
          </a:bodyPr>
          <a:lstStyle/>
          <a:p>
            <a:pPr marL="0" indent="0" algn="ctr" rtl="1">
              <a:buNone/>
            </a:pPr>
            <a:r>
              <a:rPr lang="fa-IR" sz="4000" b="1" dirty="0">
                <a:cs typeface="B Mitra" pitchFamily="2" charset="-78"/>
              </a:rPr>
              <a:t>ما با ازدواج چند نفر می شویم؟</a:t>
            </a:r>
          </a:p>
          <a:p>
            <a:pPr marL="0" indent="0" algn="ctr" rtl="1">
              <a:buNone/>
            </a:pPr>
            <a:r>
              <a:rPr lang="fa-IR" sz="4000" b="1" dirty="0">
                <a:cs typeface="B Mitra" pitchFamily="2" charset="-78"/>
              </a:rPr>
              <a:t>رابطه زوج مانند </a:t>
            </a:r>
            <a:r>
              <a:rPr lang="fa-IR" sz="4000" b="1" dirty="0">
                <a:solidFill>
                  <a:srgbClr val="FF0000"/>
                </a:solidFill>
                <a:cs typeface="B Mitra" pitchFamily="2" charset="-78"/>
              </a:rPr>
              <a:t>فرزند (از نوزادی تا بزرگسالی)</a:t>
            </a:r>
            <a:r>
              <a:rPr lang="fa-IR" sz="4000" b="1" dirty="0">
                <a:cs typeface="B Mitra" pitchFamily="2" charset="-78"/>
              </a:rPr>
              <a:t> آنان است.</a:t>
            </a:r>
          </a:p>
          <a:p>
            <a:pPr marL="0" indent="0" algn="ctr" rtl="1">
              <a:buNone/>
            </a:pPr>
            <a:endParaRPr lang="fa-IR" sz="4000" b="1" dirty="0">
              <a:cs typeface="B Mitra" pitchFamily="2" charset="-78"/>
            </a:endParaRPr>
          </a:p>
        </p:txBody>
      </p:sp>
      <p:pic>
        <p:nvPicPr>
          <p:cNvPr id="90113" name="Picture 1" descr="D:\image\seminar\ارکان اصلی خانواده\1dacdab17576218ff0b4f36abfe0babb.jpg"/>
          <p:cNvPicPr>
            <a:picLocks noChangeAspect="1" noChangeArrowheads="1"/>
          </p:cNvPicPr>
          <p:nvPr/>
        </p:nvPicPr>
        <p:blipFill>
          <a:blip r:embed="rId4" cstate="print"/>
          <a:srcRect/>
          <a:stretch>
            <a:fillRect/>
          </a:stretch>
        </p:blipFill>
        <p:spPr bwMode="auto">
          <a:xfrm>
            <a:off x="4257774" y="3264638"/>
            <a:ext cx="2912909" cy="3505200"/>
          </a:xfrm>
          <a:prstGeom prst="rect">
            <a:avLst/>
          </a:prstGeom>
          <a:ln>
            <a:noFill/>
          </a:ln>
          <a:effectLst>
            <a:softEdge rad="112500"/>
          </a:effectLst>
        </p:spPr>
      </p:pic>
      <p:sp>
        <p:nvSpPr>
          <p:cNvPr id="8" name="Title 1"/>
          <p:cNvSpPr>
            <a:spLocks noGrp="1"/>
          </p:cNvSpPr>
          <p:nvPr>
            <p:ph type="title"/>
          </p:nvPr>
        </p:nvSpPr>
        <p:spPr>
          <a:xfrm>
            <a:off x="2077279" y="0"/>
            <a:ext cx="8623853" cy="1360449"/>
          </a:xfrm>
        </p:spPr>
        <p:txBody>
          <a:bodyPr>
            <a:noAutofit/>
          </a:bodyPr>
          <a:lstStyle/>
          <a:p>
            <a:pPr algn="ctr" rtl="1" eaLnBrk="1" hangingPunct="1"/>
            <a:r>
              <a:rPr lang="fa-IR" sz="3600" dirty="0">
                <a:cs typeface="B Titr" pitchFamily="2" charset="-78"/>
              </a:rPr>
              <a:t>استعاره های مربوط به زندگی خانوادگی</a:t>
            </a:r>
            <a:endParaRPr lang="en-US" sz="3600" dirty="0">
              <a:cs typeface="B Titr" pitchFamily="2" charset="-78"/>
            </a:endParaRPr>
          </a:p>
        </p:txBody>
      </p:sp>
    </p:spTree>
    <p:custDataLst>
      <p:tags r:id="rId1"/>
    </p:custDataLst>
    <p:extLst>
      <p:ext uri="{BB962C8B-B14F-4D97-AF65-F5344CB8AC3E}">
        <p14:creationId xmlns:p14="http://schemas.microsoft.com/office/powerpoint/2010/main" val="3074638571"/>
      </p:ext>
    </p:extLst>
  </p:cSld>
  <p:clrMapOvr>
    <a:masterClrMapping/>
  </p:clrMapOvr>
  <p:transition spd="slow" advTm="450564">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0400" y="1249889"/>
            <a:ext cx="11936896" cy="3065939"/>
          </a:xfrm>
        </p:spPr>
        <p:txBody>
          <a:bodyPr>
            <a:normAutofit/>
          </a:bodyPr>
          <a:lstStyle/>
          <a:p>
            <a:pPr marL="0" indent="0" algn="ctr" rtl="1">
              <a:buNone/>
            </a:pPr>
            <a:r>
              <a:rPr lang="fa-IR" sz="4000" b="1" dirty="0">
                <a:cs typeface="B Mitra" pitchFamily="2" charset="-78"/>
              </a:rPr>
              <a:t>ما با ازدواج چند نفر می شویم؟</a:t>
            </a:r>
          </a:p>
          <a:p>
            <a:pPr marL="0" indent="0" algn="ctr" rtl="1">
              <a:buNone/>
            </a:pPr>
            <a:r>
              <a:rPr lang="fa-IR" sz="4000" b="1" dirty="0">
                <a:cs typeface="B Mitra" pitchFamily="2" charset="-78"/>
              </a:rPr>
              <a:t>رابطه زوج مانند </a:t>
            </a:r>
            <a:r>
              <a:rPr lang="fa-IR" sz="4000" b="1" dirty="0">
                <a:solidFill>
                  <a:srgbClr val="FF0000"/>
                </a:solidFill>
                <a:cs typeface="B Mitra" pitchFamily="2" charset="-78"/>
              </a:rPr>
              <a:t>فرزند (از نوزادی تا بزرگسالی)</a:t>
            </a:r>
            <a:r>
              <a:rPr lang="fa-IR" sz="4000" b="1" dirty="0">
                <a:cs typeface="B Mitra" pitchFamily="2" charset="-78"/>
              </a:rPr>
              <a:t> آنان است.</a:t>
            </a:r>
          </a:p>
          <a:p>
            <a:pPr marL="0" indent="0" algn="ctr" rtl="1">
              <a:buNone/>
            </a:pPr>
            <a:r>
              <a:rPr lang="fa-IR" sz="4000" b="1" dirty="0">
                <a:cs typeface="B Koodak" panose="00000700000000000000" pitchFamily="2" charset="-78"/>
              </a:rPr>
              <a:t>برای بقاء و رشد نیاز به تغذیه، بهداشت و محافظت دارد.</a:t>
            </a:r>
          </a:p>
          <a:p>
            <a:pPr marL="0" indent="0" algn="ctr" rtl="1">
              <a:buNone/>
            </a:pPr>
            <a:endParaRPr lang="fa-IR" sz="4000" b="1" dirty="0">
              <a:cs typeface="B Mitra" pitchFamily="2" charset="-78"/>
            </a:endParaRPr>
          </a:p>
        </p:txBody>
      </p:sp>
      <p:pic>
        <p:nvPicPr>
          <p:cNvPr id="90113" name="Picture 1" descr="D:\image\seminar\ارکان اصلی خانواده\1dacdab17576218ff0b4f36abfe0babb.jpg"/>
          <p:cNvPicPr>
            <a:picLocks noChangeAspect="1" noChangeArrowheads="1"/>
          </p:cNvPicPr>
          <p:nvPr/>
        </p:nvPicPr>
        <p:blipFill>
          <a:blip r:embed="rId4" cstate="print"/>
          <a:srcRect/>
          <a:stretch>
            <a:fillRect/>
          </a:stretch>
        </p:blipFill>
        <p:spPr bwMode="auto">
          <a:xfrm>
            <a:off x="4257774" y="3264638"/>
            <a:ext cx="2912909" cy="3505200"/>
          </a:xfrm>
          <a:prstGeom prst="rect">
            <a:avLst/>
          </a:prstGeom>
          <a:ln>
            <a:noFill/>
          </a:ln>
          <a:effectLst>
            <a:softEdge rad="112500"/>
          </a:effectLst>
        </p:spPr>
      </p:pic>
      <p:sp>
        <p:nvSpPr>
          <p:cNvPr id="8" name="Title 1"/>
          <p:cNvSpPr>
            <a:spLocks noGrp="1"/>
          </p:cNvSpPr>
          <p:nvPr>
            <p:ph type="title"/>
          </p:nvPr>
        </p:nvSpPr>
        <p:spPr>
          <a:xfrm>
            <a:off x="2077279" y="0"/>
            <a:ext cx="8623853" cy="1360449"/>
          </a:xfrm>
        </p:spPr>
        <p:txBody>
          <a:bodyPr>
            <a:noAutofit/>
          </a:bodyPr>
          <a:lstStyle/>
          <a:p>
            <a:pPr algn="ctr" rtl="1" eaLnBrk="1" hangingPunct="1"/>
            <a:r>
              <a:rPr lang="fa-IR" sz="3600" dirty="0">
                <a:cs typeface="B Titr" pitchFamily="2" charset="-78"/>
              </a:rPr>
              <a:t>استعاره های مربوط به زندگی خانوادگی</a:t>
            </a:r>
            <a:endParaRPr lang="en-US" sz="3600" dirty="0">
              <a:cs typeface="B Titr" pitchFamily="2" charset="-78"/>
            </a:endParaRPr>
          </a:p>
        </p:txBody>
      </p:sp>
    </p:spTree>
    <p:custDataLst>
      <p:tags r:id="rId1"/>
    </p:custDataLst>
    <p:extLst>
      <p:ext uri="{BB962C8B-B14F-4D97-AF65-F5344CB8AC3E}">
        <p14:creationId xmlns:p14="http://schemas.microsoft.com/office/powerpoint/2010/main" val="2530467324"/>
      </p:ext>
    </p:extLst>
  </p:cSld>
  <p:clrMapOvr>
    <a:masterClrMapping/>
  </p:clrMapOvr>
  <p:transition spd="slow" advTm="450564">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585" y="1171232"/>
            <a:ext cx="11155903" cy="1680738"/>
          </a:xfrm>
        </p:spPr>
        <p:txBody>
          <a:bodyPr>
            <a:normAutofit/>
          </a:bodyPr>
          <a:lstStyle/>
          <a:p>
            <a:pPr marL="0" indent="0" algn="ctr" rtl="1">
              <a:buNone/>
            </a:pPr>
            <a:r>
              <a:rPr lang="fa-IR" sz="4000" b="1" dirty="0">
                <a:cs typeface="B Koodak" panose="00000700000000000000" pitchFamily="2" charset="-78"/>
              </a:rPr>
              <a:t>رابطه زوجی مانند </a:t>
            </a:r>
            <a:r>
              <a:rPr lang="fa-IR" sz="4000" b="1" dirty="0">
                <a:solidFill>
                  <a:srgbClr val="FF0000"/>
                </a:solidFill>
                <a:cs typeface="B Koodak" panose="00000700000000000000" pitchFamily="2" charset="-78"/>
              </a:rPr>
              <a:t>سرمایه شرکت </a:t>
            </a:r>
            <a:r>
              <a:rPr lang="fa-IR" sz="4000" b="1" dirty="0">
                <a:cs typeface="B Koodak" panose="00000700000000000000" pitchFamily="2" charset="-78"/>
              </a:rPr>
              <a:t>دونفره است</a:t>
            </a:r>
            <a:r>
              <a:rPr lang="fa-IR" sz="4000" b="1" dirty="0">
                <a:cs typeface="B Mitra" pitchFamily="2" charset="-78"/>
              </a:rPr>
              <a:t> </a:t>
            </a:r>
          </a:p>
          <a:p>
            <a:pPr marL="0" indent="0" algn="ctr" rtl="1">
              <a:buNone/>
            </a:pPr>
            <a:r>
              <a:rPr lang="fa-IR" sz="4000" b="1" dirty="0">
                <a:cs typeface="B Mitra" pitchFamily="2" charset="-78"/>
              </a:rPr>
              <a:t>و یا زندگی مشترک مثل</a:t>
            </a:r>
            <a:r>
              <a:rPr lang="fa-IR" sz="4000" b="1" dirty="0">
                <a:solidFill>
                  <a:srgbClr val="FF0000"/>
                </a:solidFill>
                <a:cs typeface="B Mitra" pitchFamily="2" charset="-78"/>
              </a:rPr>
              <a:t> سفر دریایی </a:t>
            </a:r>
            <a:r>
              <a:rPr lang="fa-IR" sz="4000" b="1" dirty="0">
                <a:cs typeface="B Mitra" pitchFamily="2" charset="-78"/>
              </a:rPr>
              <a:t>دو نفره است</a:t>
            </a:r>
            <a:r>
              <a:rPr lang="fa-IR" sz="4000" b="1" dirty="0">
                <a:cs typeface="B Koodak" panose="00000700000000000000" pitchFamily="2" charset="-78"/>
              </a:rPr>
              <a:t>.</a:t>
            </a:r>
          </a:p>
        </p:txBody>
      </p:sp>
      <p:sp>
        <p:nvSpPr>
          <p:cNvPr id="8" name="Title 1"/>
          <p:cNvSpPr>
            <a:spLocks noGrp="1"/>
          </p:cNvSpPr>
          <p:nvPr>
            <p:ph type="title"/>
          </p:nvPr>
        </p:nvSpPr>
        <p:spPr>
          <a:xfrm>
            <a:off x="2077279" y="0"/>
            <a:ext cx="8623853" cy="1360449"/>
          </a:xfrm>
        </p:spPr>
        <p:txBody>
          <a:bodyPr>
            <a:noAutofit/>
          </a:bodyPr>
          <a:lstStyle/>
          <a:p>
            <a:pPr algn="ctr" rtl="1"/>
            <a:r>
              <a:rPr lang="fa-IR" sz="3600" dirty="0">
                <a:cs typeface="B Titr" pitchFamily="2" charset="-78"/>
              </a:rPr>
              <a:t>استعاره های مربوط به زندگی خانوادگی</a:t>
            </a:r>
            <a:endParaRPr lang="en-US" sz="3600" dirty="0">
              <a:cs typeface="B Titr" pitchFamily="2" charset="-78"/>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b="15884"/>
          <a:stretch/>
        </p:blipFill>
        <p:spPr>
          <a:xfrm>
            <a:off x="2315496" y="2851971"/>
            <a:ext cx="7620000" cy="4006031"/>
          </a:xfrm>
          <a:prstGeom prst="rect">
            <a:avLst/>
          </a:prstGeom>
        </p:spPr>
      </p:pic>
    </p:spTree>
    <p:custDataLst>
      <p:tags r:id="rId1"/>
    </p:custDataLst>
    <p:extLst>
      <p:ext uri="{BB962C8B-B14F-4D97-AF65-F5344CB8AC3E}">
        <p14:creationId xmlns:p14="http://schemas.microsoft.com/office/powerpoint/2010/main" val="3953220477"/>
      </p:ext>
    </p:extLst>
  </p:cSld>
  <p:clrMapOvr>
    <a:masterClrMapping/>
  </p:clrMapOvr>
  <p:transition spd="slow" advTm="259946">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585" y="1171232"/>
            <a:ext cx="11155903" cy="1680738"/>
          </a:xfrm>
        </p:spPr>
        <p:txBody>
          <a:bodyPr>
            <a:normAutofit fontScale="92500" lnSpcReduction="20000"/>
          </a:bodyPr>
          <a:lstStyle/>
          <a:p>
            <a:pPr marL="0" indent="0" algn="ctr" rtl="1">
              <a:buNone/>
            </a:pPr>
            <a:r>
              <a:rPr lang="fa-IR" sz="4000" b="1" dirty="0">
                <a:cs typeface="B Koodak" panose="00000700000000000000" pitchFamily="2" charset="-78"/>
              </a:rPr>
              <a:t>رابطه زوجی مانند </a:t>
            </a:r>
            <a:r>
              <a:rPr lang="fa-IR" sz="4000" b="1" dirty="0">
                <a:solidFill>
                  <a:srgbClr val="FF0000"/>
                </a:solidFill>
                <a:cs typeface="B Koodak" panose="00000700000000000000" pitchFamily="2" charset="-78"/>
              </a:rPr>
              <a:t>سرمایه شرکت </a:t>
            </a:r>
            <a:r>
              <a:rPr lang="fa-IR" sz="4000" b="1" dirty="0">
                <a:cs typeface="B Koodak" panose="00000700000000000000" pitchFamily="2" charset="-78"/>
              </a:rPr>
              <a:t>دونفره است</a:t>
            </a:r>
            <a:r>
              <a:rPr lang="fa-IR" sz="4000" b="1" dirty="0">
                <a:cs typeface="B Mitra" pitchFamily="2" charset="-78"/>
              </a:rPr>
              <a:t> </a:t>
            </a:r>
          </a:p>
          <a:p>
            <a:pPr marL="0" indent="0" algn="ctr" rtl="1">
              <a:buNone/>
            </a:pPr>
            <a:r>
              <a:rPr lang="fa-IR" sz="4000" b="1" dirty="0">
                <a:cs typeface="B Mitra" pitchFamily="2" charset="-78"/>
              </a:rPr>
              <a:t>و یا زندگی مشترک مثل</a:t>
            </a:r>
            <a:r>
              <a:rPr lang="fa-IR" sz="4000" b="1" dirty="0">
                <a:solidFill>
                  <a:srgbClr val="FF0000"/>
                </a:solidFill>
                <a:cs typeface="B Mitra" pitchFamily="2" charset="-78"/>
              </a:rPr>
              <a:t> سفر دریایی </a:t>
            </a:r>
            <a:r>
              <a:rPr lang="fa-IR" sz="4000" b="1" dirty="0">
                <a:cs typeface="B Mitra" pitchFamily="2" charset="-78"/>
              </a:rPr>
              <a:t>دو نفره است</a:t>
            </a:r>
            <a:r>
              <a:rPr lang="fa-IR" sz="4000" b="1" dirty="0">
                <a:cs typeface="B Koodak" panose="00000700000000000000" pitchFamily="2" charset="-78"/>
              </a:rPr>
              <a:t>.</a:t>
            </a:r>
          </a:p>
          <a:p>
            <a:pPr marL="0" indent="0" algn="ctr" rtl="1">
              <a:buNone/>
            </a:pPr>
            <a:r>
              <a:rPr lang="fa-IR" sz="4000" b="1" dirty="0">
                <a:cs typeface="B Koodak" panose="00000700000000000000" pitchFamily="2" charset="-78"/>
              </a:rPr>
              <a:t> در سود و زیان آن هردو شریک هستند.</a:t>
            </a:r>
          </a:p>
        </p:txBody>
      </p:sp>
      <p:sp>
        <p:nvSpPr>
          <p:cNvPr id="8" name="Title 1"/>
          <p:cNvSpPr>
            <a:spLocks noGrp="1"/>
          </p:cNvSpPr>
          <p:nvPr>
            <p:ph type="title"/>
          </p:nvPr>
        </p:nvSpPr>
        <p:spPr>
          <a:xfrm>
            <a:off x="2077279" y="0"/>
            <a:ext cx="8623853" cy="1360449"/>
          </a:xfrm>
        </p:spPr>
        <p:txBody>
          <a:bodyPr>
            <a:noAutofit/>
          </a:bodyPr>
          <a:lstStyle/>
          <a:p>
            <a:pPr algn="ctr" rtl="1"/>
            <a:r>
              <a:rPr lang="fa-IR" sz="3600" dirty="0">
                <a:cs typeface="B Titr" pitchFamily="2" charset="-78"/>
              </a:rPr>
              <a:t>استعاره های مربوط به زندگی خانوادگی</a:t>
            </a:r>
            <a:endParaRPr lang="en-US" sz="3600" dirty="0">
              <a:cs typeface="B Titr" pitchFamily="2" charset="-78"/>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b="15884"/>
          <a:stretch/>
        </p:blipFill>
        <p:spPr>
          <a:xfrm>
            <a:off x="2315496" y="2851971"/>
            <a:ext cx="7620000" cy="4006031"/>
          </a:xfrm>
          <a:prstGeom prst="rect">
            <a:avLst/>
          </a:prstGeom>
        </p:spPr>
      </p:pic>
    </p:spTree>
    <p:custDataLst>
      <p:tags r:id="rId1"/>
    </p:custDataLst>
    <p:extLst>
      <p:ext uri="{BB962C8B-B14F-4D97-AF65-F5344CB8AC3E}">
        <p14:creationId xmlns:p14="http://schemas.microsoft.com/office/powerpoint/2010/main" val="1446538858"/>
      </p:ext>
    </p:extLst>
  </p:cSld>
  <p:clrMapOvr>
    <a:masterClrMapping/>
  </p:clrMapOvr>
  <p:transition spd="slow" advTm="259946">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56591" y="1456366"/>
            <a:ext cx="11265234" cy="3065939"/>
          </a:xfrm>
        </p:spPr>
        <p:txBody>
          <a:bodyPr>
            <a:normAutofit/>
          </a:bodyPr>
          <a:lstStyle/>
          <a:p>
            <a:pPr marL="0" indent="0" algn="ctr" rtl="1">
              <a:buNone/>
            </a:pPr>
            <a:r>
              <a:rPr lang="fa-IR" sz="4000" b="1" dirty="0">
                <a:cs typeface="B Mitra" pitchFamily="2" charset="-78"/>
              </a:rPr>
              <a:t>ازدواج مانند</a:t>
            </a:r>
            <a:r>
              <a:rPr lang="fa-IR" sz="4000" b="1" dirty="0">
                <a:solidFill>
                  <a:srgbClr val="FF0000"/>
                </a:solidFill>
                <a:cs typeface="B Mitra" pitchFamily="2" charset="-78"/>
              </a:rPr>
              <a:t> مهاجرت </a:t>
            </a:r>
            <a:r>
              <a:rPr lang="fa-IR" sz="4000" b="1" dirty="0">
                <a:cs typeface="B Mitra" pitchFamily="2" charset="-78"/>
              </a:rPr>
              <a:t>به کشوری دیگر می باشد.</a:t>
            </a:r>
          </a:p>
        </p:txBody>
      </p:sp>
      <p:sp>
        <p:nvSpPr>
          <p:cNvPr id="8" name="Title 1"/>
          <p:cNvSpPr>
            <a:spLocks noGrp="1"/>
          </p:cNvSpPr>
          <p:nvPr>
            <p:ph type="title"/>
          </p:nvPr>
        </p:nvSpPr>
        <p:spPr>
          <a:xfrm>
            <a:off x="2077279" y="0"/>
            <a:ext cx="8623853" cy="1360449"/>
          </a:xfrm>
        </p:spPr>
        <p:txBody>
          <a:bodyPr>
            <a:noAutofit/>
          </a:bodyPr>
          <a:lstStyle/>
          <a:p>
            <a:pPr algn="ctr" rtl="1"/>
            <a:r>
              <a:rPr lang="fa-IR" sz="3600" dirty="0">
                <a:cs typeface="B Titr" pitchFamily="2" charset="-78"/>
              </a:rPr>
              <a:t>استعاره های مربوط به زندگی خانوادگی  </a:t>
            </a:r>
            <a:endParaRPr lang="en-US" sz="3600" dirty="0">
              <a:cs typeface="B Titr" pitchFamily="2" charset="-78"/>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3229" y="4018782"/>
            <a:ext cx="5239123" cy="2627825"/>
          </a:xfrm>
          <a:prstGeom prst="rect">
            <a:avLst/>
          </a:prstGeom>
        </p:spPr>
      </p:pic>
    </p:spTree>
    <p:custDataLst>
      <p:tags r:id="rId1"/>
    </p:custDataLst>
    <p:extLst>
      <p:ext uri="{BB962C8B-B14F-4D97-AF65-F5344CB8AC3E}">
        <p14:creationId xmlns:p14="http://schemas.microsoft.com/office/powerpoint/2010/main" val="1647965871"/>
      </p:ext>
    </p:extLst>
  </p:cSld>
  <p:clrMapOvr>
    <a:masterClrMapping/>
  </p:clrMapOvr>
  <p:transition spd="slow" advTm="490269">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56591" y="1456366"/>
            <a:ext cx="11265234" cy="3065939"/>
          </a:xfrm>
        </p:spPr>
        <p:txBody>
          <a:bodyPr>
            <a:normAutofit/>
          </a:bodyPr>
          <a:lstStyle/>
          <a:p>
            <a:pPr marL="0" indent="0" algn="ctr" rtl="1">
              <a:buNone/>
            </a:pPr>
            <a:r>
              <a:rPr lang="fa-IR" sz="4000" b="1" dirty="0">
                <a:cs typeface="B Mitra" pitchFamily="2" charset="-78"/>
              </a:rPr>
              <a:t>ازدواج مانند</a:t>
            </a:r>
            <a:r>
              <a:rPr lang="fa-IR" sz="4000" b="1" dirty="0">
                <a:solidFill>
                  <a:srgbClr val="FF0000"/>
                </a:solidFill>
                <a:cs typeface="B Mitra" pitchFamily="2" charset="-78"/>
              </a:rPr>
              <a:t> مهاجرت </a:t>
            </a:r>
            <a:r>
              <a:rPr lang="fa-IR" sz="4000" b="1" dirty="0">
                <a:cs typeface="B Mitra" pitchFamily="2" charset="-78"/>
              </a:rPr>
              <a:t>به کشوری دیگر می باشد.</a:t>
            </a:r>
          </a:p>
          <a:p>
            <a:pPr marL="0" indent="0" algn="ctr" rtl="1">
              <a:buNone/>
            </a:pPr>
            <a:r>
              <a:rPr lang="fa-IR" sz="4000" dirty="0">
                <a:cs typeface="B Mitra" pitchFamily="2" charset="-78"/>
              </a:rPr>
              <a:t>مهاجرت موفق، مستلزم آمادگیهای قبلی و سازگاری با قوانین، فرهنگ و عرف جامعه جدید است. </a:t>
            </a:r>
          </a:p>
        </p:txBody>
      </p:sp>
      <p:sp>
        <p:nvSpPr>
          <p:cNvPr id="8" name="Title 1"/>
          <p:cNvSpPr>
            <a:spLocks noGrp="1"/>
          </p:cNvSpPr>
          <p:nvPr>
            <p:ph type="title"/>
          </p:nvPr>
        </p:nvSpPr>
        <p:spPr>
          <a:xfrm>
            <a:off x="2077279" y="0"/>
            <a:ext cx="8623853" cy="1360449"/>
          </a:xfrm>
        </p:spPr>
        <p:txBody>
          <a:bodyPr>
            <a:noAutofit/>
          </a:bodyPr>
          <a:lstStyle/>
          <a:p>
            <a:pPr algn="ctr" rtl="1"/>
            <a:r>
              <a:rPr lang="fa-IR" sz="3600" dirty="0">
                <a:cs typeface="B Titr" pitchFamily="2" charset="-78"/>
              </a:rPr>
              <a:t>استعاره های مربوط به زندگی خانوادگی  </a:t>
            </a:r>
            <a:endParaRPr lang="en-US" sz="3600" dirty="0">
              <a:cs typeface="B Titr" pitchFamily="2" charset="-78"/>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3229" y="4018782"/>
            <a:ext cx="5239123" cy="2627825"/>
          </a:xfrm>
          <a:prstGeom prst="rect">
            <a:avLst/>
          </a:prstGeom>
        </p:spPr>
      </p:pic>
    </p:spTree>
    <p:custDataLst>
      <p:tags r:id="rId1"/>
    </p:custDataLst>
    <p:extLst>
      <p:ext uri="{BB962C8B-B14F-4D97-AF65-F5344CB8AC3E}">
        <p14:creationId xmlns:p14="http://schemas.microsoft.com/office/powerpoint/2010/main" val="2214455581"/>
      </p:ext>
    </p:extLst>
  </p:cSld>
  <p:clrMapOvr>
    <a:masterClrMapping/>
  </p:clrMapOvr>
  <p:transition spd="slow" advTm="490269">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991156" cy="2179381"/>
          </a:xfrm>
          <a:prstGeom prst="rect">
            <a:avLst/>
          </a:prstGeom>
        </p:spPr>
      </p:pic>
      <p:sp>
        <p:nvSpPr>
          <p:cNvPr id="3" name="Content Placeholder 2"/>
          <p:cNvSpPr>
            <a:spLocks noGrp="1"/>
          </p:cNvSpPr>
          <p:nvPr>
            <p:ph sz="quarter" idx="1"/>
          </p:nvPr>
        </p:nvSpPr>
        <p:spPr>
          <a:xfrm>
            <a:off x="496957" y="1456366"/>
            <a:ext cx="11324868" cy="4393828"/>
          </a:xfrm>
        </p:spPr>
        <p:txBody>
          <a:bodyPr>
            <a:normAutofit/>
          </a:bodyPr>
          <a:lstStyle/>
          <a:p>
            <a:pPr marL="0" indent="0" algn="ctr" rtl="1">
              <a:buNone/>
            </a:pPr>
            <a:r>
              <a:rPr lang="fa-IR" sz="4800" b="1" dirty="0">
                <a:cs typeface="B Koodak" panose="00000700000000000000" pitchFamily="2" charset="-78"/>
              </a:rPr>
              <a:t>خانواده </a:t>
            </a:r>
            <a:r>
              <a:rPr lang="fa-IR" sz="4800" b="1" dirty="0">
                <a:solidFill>
                  <a:srgbClr val="FF0000"/>
                </a:solidFill>
                <a:cs typeface="B Koodak" panose="00000700000000000000" pitchFamily="2" charset="-78"/>
              </a:rPr>
              <a:t>مثل خانه </a:t>
            </a:r>
            <a:r>
              <a:rPr lang="fa-IR" sz="4800" b="1" dirty="0">
                <a:cs typeface="B Koodak" panose="00000700000000000000" pitchFamily="2" charset="-78"/>
              </a:rPr>
              <a:t>است: </a:t>
            </a:r>
          </a:p>
        </p:txBody>
      </p:sp>
      <p:sp>
        <p:nvSpPr>
          <p:cNvPr id="8" name="Title 1"/>
          <p:cNvSpPr>
            <a:spLocks noGrp="1"/>
          </p:cNvSpPr>
          <p:nvPr>
            <p:ph type="title"/>
          </p:nvPr>
        </p:nvSpPr>
        <p:spPr>
          <a:xfrm>
            <a:off x="2077279" y="0"/>
            <a:ext cx="8623853" cy="1360449"/>
          </a:xfrm>
        </p:spPr>
        <p:txBody>
          <a:bodyPr>
            <a:noAutofit/>
          </a:bodyPr>
          <a:lstStyle/>
          <a:p>
            <a:pPr algn="ctr" rtl="1"/>
            <a:r>
              <a:rPr lang="fa-IR" sz="3600" dirty="0">
                <a:cs typeface="B Titr" pitchFamily="2" charset="-78"/>
              </a:rPr>
              <a:t>استعاره های مربوط به زندگی خانوادگی</a:t>
            </a:r>
            <a:endParaRPr lang="en-US" sz="3600" dirty="0">
              <a:cs typeface="B Titr" pitchFamily="2" charset="-78"/>
            </a:endParaRPr>
          </a:p>
        </p:txBody>
      </p:sp>
    </p:spTree>
    <p:custDataLst>
      <p:tags r:id="rId1"/>
    </p:custDataLst>
    <p:extLst>
      <p:ext uri="{BB962C8B-B14F-4D97-AF65-F5344CB8AC3E}">
        <p14:creationId xmlns:p14="http://schemas.microsoft.com/office/powerpoint/2010/main" val="3487315451"/>
      </p:ext>
    </p:extLst>
  </p:cSld>
  <p:clrMapOvr>
    <a:masterClrMapping/>
  </p:clrMapOvr>
  <p:transition spd="slow" advTm="524987">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991156" cy="2179381"/>
          </a:xfrm>
          <a:prstGeom prst="rect">
            <a:avLst/>
          </a:prstGeom>
        </p:spPr>
      </p:pic>
      <p:sp>
        <p:nvSpPr>
          <p:cNvPr id="3" name="Content Placeholder 2"/>
          <p:cNvSpPr>
            <a:spLocks noGrp="1"/>
          </p:cNvSpPr>
          <p:nvPr>
            <p:ph sz="quarter" idx="1"/>
          </p:nvPr>
        </p:nvSpPr>
        <p:spPr>
          <a:xfrm>
            <a:off x="496957" y="1456366"/>
            <a:ext cx="11324868" cy="4393828"/>
          </a:xfrm>
        </p:spPr>
        <p:txBody>
          <a:bodyPr>
            <a:normAutofit lnSpcReduction="10000"/>
          </a:bodyPr>
          <a:lstStyle/>
          <a:p>
            <a:pPr marL="0" indent="0" algn="ctr" rtl="1">
              <a:buNone/>
            </a:pPr>
            <a:r>
              <a:rPr lang="fa-IR" sz="4800" b="1" dirty="0">
                <a:cs typeface="B Koodak" panose="00000700000000000000" pitchFamily="2" charset="-78"/>
              </a:rPr>
              <a:t>خانواده </a:t>
            </a:r>
            <a:r>
              <a:rPr lang="fa-IR" sz="4800" b="1" dirty="0">
                <a:solidFill>
                  <a:srgbClr val="FF0000"/>
                </a:solidFill>
                <a:cs typeface="B Koodak" panose="00000700000000000000" pitchFamily="2" charset="-78"/>
              </a:rPr>
              <a:t>مثل خانه </a:t>
            </a:r>
            <a:r>
              <a:rPr lang="fa-IR" sz="4800" b="1" dirty="0">
                <a:cs typeface="B Koodak" panose="00000700000000000000" pitchFamily="2" charset="-78"/>
              </a:rPr>
              <a:t>است: </a:t>
            </a:r>
          </a:p>
          <a:p>
            <a:pPr algn="ctr" rtl="1"/>
            <a:r>
              <a:rPr lang="fa-IR" sz="3600" dirty="0">
                <a:cs typeface="B Koodak" panose="00000700000000000000" pitchFamily="2" charset="-78"/>
              </a:rPr>
              <a:t>یعنی نیاز به ستون، سقف: نیازهای اساسی ازدواج</a:t>
            </a:r>
          </a:p>
          <a:p>
            <a:pPr algn="ctr" rtl="1"/>
            <a:r>
              <a:rPr lang="fa-IR" sz="3600" dirty="0">
                <a:cs typeface="B Koodak" panose="00000700000000000000" pitchFamily="2" charset="-78"/>
              </a:rPr>
              <a:t> در و دیوار: مرزها و حریم های رابطه زوجی</a:t>
            </a:r>
          </a:p>
          <a:p>
            <a:pPr algn="ctr" rtl="1"/>
            <a:r>
              <a:rPr lang="fa-IR" sz="3600" dirty="0">
                <a:cs typeface="B Koodak" panose="00000700000000000000" pitchFamily="2" charset="-78"/>
              </a:rPr>
              <a:t>سیستم تنظیم دمای مطلوب: گفتگوی موثر</a:t>
            </a:r>
          </a:p>
          <a:p>
            <a:pPr algn="ctr" rtl="1"/>
            <a:r>
              <a:rPr lang="fa-IR" sz="3600" dirty="0">
                <a:cs typeface="B Koodak" panose="00000700000000000000" pitchFamily="2" charset="-78"/>
              </a:rPr>
              <a:t>سیستم دفع فاضلاب: کدورت زدایی </a:t>
            </a:r>
          </a:p>
          <a:p>
            <a:pPr algn="ctr" rtl="1"/>
            <a:r>
              <a:rPr lang="fa-IR" sz="3600" dirty="0">
                <a:cs typeface="B Koodak" panose="00000700000000000000" pitchFamily="2" charset="-78"/>
              </a:rPr>
              <a:t>دکوراسیون: افتخارات اعضای خانواده</a:t>
            </a:r>
          </a:p>
          <a:p>
            <a:pPr algn="ctr" rtl="1"/>
            <a:r>
              <a:rPr lang="fa-IR" sz="3600" dirty="0">
                <a:cs typeface="B Koodak" panose="00000700000000000000" pitchFamily="2" charset="-78"/>
              </a:rPr>
              <a:t> فضاهای داخلی مجزا دارد: حریم های بین اعضای خانواده</a:t>
            </a:r>
          </a:p>
        </p:txBody>
      </p:sp>
      <p:sp>
        <p:nvSpPr>
          <p:cNvPr id="8" name="Title 1"/>
          <p:cNvSpPr>
            <a:spLocks noGrp="1"/>
          </p:cNvSpPr>
          <p:nvPr>
            <p:ph type="title"/>
          </p:nvPr>
        </p:nvSpPr>
        <p:spPr>
          <a:xfrm>
            <a:off x="2077279" y="0"/>
            <a:ext cx="8623853" cy="1360449"/>
          </a:xfrm>
        </p:spPr>
        <p:txBody>
          <a:bodyPr>
            <a:noAutofit/>
          </a:bodyPr>
          <a:lstStyle/>
          <a:p>
            <a:pPr algn="ctr" rtl="1"/>
            <a:r>
              <a:rPr lang="fa-IR" sz="3600" dirty="0">
                <a:cs typeface="B Titr" pitchFamily="2" charset="-78"/>
              </a:rPr>
              <a:t>استعاره های مربوط به زندگی خانوادگی</a:t>
            </a:r>
            <a:endParaRPr lang="en-US" sz="3600" dirty="0">
              <a:cs typeface="B Titr" pitchFamily="2" charset="-78"/>
            </a:endParaRPr>
          </a:p>
        </p:txBody>
      </p:sp>
    </p:spTree>
    <p:custDataLst>
      <p:tags r:id="rId1"/>
    </p:custDataLst>
    <p:extLst>
      <p:ext uri="{BB962C8B-B14F-4D97-AF65-F5344CB8AC3E}">
        <p14:creationId xmlns:p14="http://schemas.microsoft.com/office/powerpoint/2010/main" val="968600566"/>
      </p:ext>
    </p:extLst>
  </p:cSld>
  <p:clrMapOvr>
    <a:masterClrMapping/>
  </p:clrMapOvr>
  <p:transition spd="slow" advTm="524987">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Text Box 2"/>
          <p:cNvSpPr txBox="1">
            <a:spLocks noChangeArrowheads="1"/>
          </p:cNvSpPr>
          <p:nvPr/>
        </p:nvSpPr>
        <p:spPr bwMode="auto">
          <a:xfrm>
            <a:off x="3824318" y="425803"/>
            <a:ext cx="8250384" cy="584775"/>
          </a:xfrm>
          <a:prstGeom prst="rect">
            <a:avLst/>
          </a:prstGeom>
          <a:noFill/>
          <a:ln w="9525">
            <a:noFill/>
            <a:miter lim="800000"/>
            <a:headEnd/>
            <a:tailEnd/>
          </a:ln>
        </p:spPr>
        <p:txBody>
          <a:bodyPr wrap="square">
            <a:spAutoFit/>
          </a:bodyPr>
          <a:lstStyle/>
          <a:p>
            <a:pPr algn="ctr" rtl="1">
              <a:spcBef>
                <a:spcPct val="50000"/>
              </a:spcBef>
            </a:pPr>
            <a:r>
              <a:rPr lang="fa-IR" sz="3200" b="1" dirty="0">
                <a:cs typeface="B Titr" pitchFamily="2" charset="-78"/>
              </a:rPr>
              <a:t>خانواده سالم و موفق  </a:t>
            </a:r>
            <a:endParaRPr lang="en-US" sz="3200" b="1" dirty="0">
              <a:cs typeface="B Titr" pitchFamily="2" charset="-78"/>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3295" y="1395272"/>
            <a:ext cx="4452431" cy="3339323"/>
          </a:xfrm>
          <a:prstGeom prst="rect">
            <a:avLst/>
          </a:prstGeom>
        </p:spPr>
      </p:pic>
      <p:sp>
        <p:nvSpPr>
          <p:cNvPr id="5" name="Text Box 2"/>
          <p:cNvSpPr txBox="1">
            <a:spLocks noChangeArrowheads="1"/>
          </p:cNvSpPr>
          <p:nvPr/>
        </p:nvSpPr>
        <p:spPr bwMode="auto">
          <a:xfrm>
            <a:off x="21958" y="2306884"/>
            <a:ext cx="5701337" cy="1323439"/>
          </a:xfrm>
          <a:prstGeom prst="rect">
            <a:avLst/>
          </a:prstGeom>
          <a:noFill/>
          <a:ln w="9525">
            <a:noFill/>
            <a:miter lim="800000"/>
            <a:headEnd/>
            <a:tailEnd/>
          </a:ln>
        </p:spPr>
        <p:txBody>
          <a:bodyPr wrap="square">
            <a:spAutoFit/>
          </a:bodyPr>
          <a:lstStyle/>
          <a:p>
            <a:pPr algn="ctr" rtl="1">
              <a:spcBef>
                <a:spcPct val="50000"/>
              </a:spcBef>
            </a:pPr>
            <a:r>
              <a:rPr lang="fa-IR" sz="3200" b="1" dirty="0">
                <a:cs typeface="B Titr" pitchFamily="2" charset="-78"/>
              </a:rPr>
              <a:t>رضایت و پایداری</a:t>
            </a:r>
          </a:p>
          <a:p>
            <a:pPr algn="ctr" rtl="1">
              <a:spcBef>
                <a:spcPct val="50000"/>
              </a:spcBef>
            </a:pPr>
            <a:r>
              <a:rPr lang="fa-IR" sz="3200" b="1" dirty="0">
                <a:solidFill>
                  <a:srgbClr val="FF0000"/>
                </a:solidFill>
                <a:cs typeface="B Titr" pitchFamily="2" charset="-78"/>
              </a:rPr>
              <a:t>(زندگی مشترک خوشحال و بادوام)</a:t>
            </a:r>
            <a:endParaRPr lang="en-US" sz="3200" b="1" dirty="0">
              <a:solidFill>
                <a:srgbClr val="FF0000"/>
              </a:solidFill>
              <a:cs typeface="B Titr" pitchFamily="2" charset="-78"/>
            </a:endParaRPr>
          </a:p>
        </p:txBody>
      </p:sp>
    </p:spTree>
    <p:custDataLst>
      <p:tags r:id="rId1"/>
    </p:custDataLst>
    <p:extLst>
      <p:ext uri="{BB962C8B-B14F-4D97-AF65-F5344CB8AC3E}">
        <p14:creationId xmlns:p14="http://schemas.microsoft.com/office/powerpoint/2010/main" val="3932498312"/>
      </p:ext>
    </p:extLst>
  </p:cSld>
  <p:clrMapOvr>
    <a:masterClrMapping/>
  </p:clrMapOvr>
  <p:transition spd="slow" advTm="2304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128521" y="2637503"/>
            <a:ext cx="9496143" cy="1582993"/>
          </a:xfrm>
          <a:prstGeom prst="rect">
            <a:avLst/>
          </a:prstGeom>
        </p:spPr>
        <p:txBody>
          <a:bodyPr vert="horz" anchor="b">
            <a:noAutofit/>
          </a:bodyPr>
          <a:lstStyle/>
          <a:p>
            <a:pPr algn="ctr" rtl="1">
              <a:spcBef>
                <a:spcPct val="0"/>
              </a:spcBef>
              <a:defRPr/>
            </a:pPr>
            <a:r>
              <a:rPr lang="fa-IR" sz="4000" b="1" dirty="0">
                <a:solidFill>
                  <a:srgbClr val="FF0000"/>
                </a:solidFill>
                <a:latin typeface="+mj-lt"/>
                <a:ea typeface="+mj-ea"/>
                <a:cs typeface="B Titr" pitchFamily="2" charset="-78"/>
              </a:rPr>
              <a:t>بخش چهارم: </a:t>
            </a:r>
          </a:p>
          <a:p>
            <a:pPr algn="ctr" rtl="1">
              <a:spcBef>
                <a:spcPct val="0"/>
              </a:spcBef>
              <a:defRPr/>
            </a:pPr>
            <a:endParaRPr lang="fa-IR" sz="4000" b="1" dirty="0">
              <a:solidFill>
                <a:srgbClr val="FF0000"/>
              </a:solidFill>
              <a:latin typeface="+mj-lt"/>
              <a:ea typeface="+mj-ea"/>
              <a:cs typeface="B Titr" pitchFamily="2" charset="-78"/>
            </a:endParaRPr>
          </a:p>
          <a:p>
            <a:pPr algn="ctr" rtl="1">
              <a:spcBef>
                <a:spcPct val="0"/>
              </a:spcBef>
              <a:defRPr/>
            </a:pPr>
            <a:r>
              <a:rPr lang="fa-IR" sz="4000" b="1" dirty="0">
                <a:solidFill>
                  <a:schemeClr val="accent5"/>
                </a:solidFill>
                <a:latin typeface="+mj-lt"/>
                <a:ea typeface="+mj-ea"/>
                <a:cs typeface="B Titr" pitchFamily="2" charset="-78"/>
              </a:rPr>
              <a:t>نیازهای رابطه زوجی</a:t>
            </a:r>
          </a:p>
        </p:txBody>
      </p:sp>
    </p:spTree>
    <p:extLst>
      <p:ext uri="{BB962C8B-B14F-4D97-AF65-F5344CB8AC3E}">
        <p14:creationId xmlns:p14="http://schemas.microsoft.com/office/powerpoint/2010/main" val="338085610"/>
      </p:ext>
    </p:extLst>
  </p:cSld>
  <p:clrMapOvr>
    <a:masterClrMapping/>
  </p:clrMapOvr>
  <p:transition spd="slow" advTm="83218">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4926980" y="2536902"/>
            <a:ext cx="3014547" cy="2244183"/>
          </a:xfrm>
          <a:prstGeom prst="triangle">
            <a:avLst/>
          </a:prstGeom>
          <a:ln w="38100"/>
        </p:spPr>
        <p:style>
          <a:lnRef idx="2">
            <a:schemeClr val="dk1"/>
          </a:lnRef>
          <a:fillRef idx="1">
            <a:schemeClr val="lt1"/>
          </a:fillRef>
          <a:effectRef idx="0">
            <a:schemeClr val="dk1"/>
          </a:effectRef>
          <a:fontRef idx="minor">
            <a:schemeClr val="dk1"/>
          </a:fontRef>
        </p:style>
        <p:txBody>
          <a:bodyPr rtlCol="1" anchor="ctr"/>
          <a:lstStyle/>
          <a:p>
            <a:pPr algn="ctr"/>
            <a:r>
              <a:rPr lang="fa-IR" sz="2400" b="1" dirty="0">
                <a:solidFill>
                  <a:srgbClr val="FF0000"/>
                </a:solidFill>
                <a:cs typeface="B Titr" panose="00000700000000000000" pitchFamily="2" charset="-78"/>
              </a:rPr>
              <a:t>مهارتهای زندگی زناشویی</a:t>
            </a:r>
          </a:p>
        </p:txBody>
      </p:sp>
      <p:sp>
        <p:nvSpPr>
          <p:cNvPr id="3" name="Isosceles Triangle 2"/>
          <p:cNvSpPr/>
          <p:nvPr/>
        </p:nvSpPr>
        <p:spPr>
          <a:xfrm>
            <a:off x="4991100" y="1066801"/>
            <a:ext cx="2950427" cy="1470101"/>
          </a:xfrm>
          <a:prstGeom prst="triangl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Koodak" panose="00000700000000000000" pitchFamily="2" charset="-78"/>
              </a:rPr>
              <a:t>تغدیه رابطه (جذابیت)</a:t>
            </a:r>
          </a:p>
        </p:txBody>
      </p:sp>
      <p:sp>
        <p:nvSpPr>
          <p:cNvPr id="4" name="Isosceles Triangle 3"/>
          <p:cNvSpPr/>
          <p:nvPr/>
        </p:nvSpPr>
        <p:spPr>
          <a:xfrm>
            <a:off x="3200400" y="3962400"/>
            <a:ext cx="2133600" cy="1524000"/>
          </a:xfrm>
          <a:prstGeom prst="triangl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000" b="1" dirty="0">
                <a:cs typeface="B Koodak" panose="00000700000000000000" pitchFamily="2" charset="-78"/>
              </a:rPr>
              <a:t>کدورت زدایی (صمیمیت)</a:t>
            </a:r>
          </a:p>
        </p:txBody>
      </p:sp>
      <p:sp>
        <p:nvSpPr>
          <p:cNvPr id="5" name="Isosceles Triangle 4"/>
          <p:cNvSpPr/>
          <p:nvPr/>
        </p:nvSpPr>
        <p:spPr>
          <a:xfrm>
            <a:off x="7543800" y="3962400"/>
            <a:ext cx="2023946" cy="1524000"/>
          </a:xfrm>
          <a:prstGeom prst="triangle">
            <a:avLst/>
          </a:prstGeom>
        </p:spPr>
        <p:style>
          <a:lnRef idx="0">
            <a:schemeClr val="accent6"/>
          </a:lnRef>
          <a:fillRef idx="3">
            <a:schemeClr val="accent6"/>
          </a:fillRef>
          <a:effectRef idx="3">
            <a:schemeClr val="accent6"/>
          </a:effectRef>
          <a:fontRef idx="minor">
            <a:schemeClr val="lt1"/>
          </a:fontRef>
        </p:style>
        <p:txBody>
          <a:bodyPr rtlCol="1" anchor="ctr"/>
          <a:lstStyle/>
          <a:p>
            <a:pPr algn="ctr"/>
            <a:r>
              <a:rPr lang="fa-IR" sz="2000" b="1" dirty="0">
                <a:cs typeface="B Koodak" panose="00000700000000000000" pitchFamily="2" charset="-78"/>
              </a:rPr>
              <a:t>حفاظت از حریم ها (تعهد)</a:t>
            </a:r>
          </a:p>
        </p:txBody>
      </p:sp>
      <p:sp>
        <p:nvSpPr>
          <p:cNvPr id="6" name="Rounded Rectangle 5"/>
          <p:cNvSpPr/>
          <p:nvPr/>
        </p:nvSpPr>
        <p:spPr>
          <a:xfrm>
            <a:off x="7941527" y="2091987"/>
            <a:ext cx="1485900" cy="74725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ابرازمحبت غیر کلامی</a:t>
            </a:r>
          </a:p>
        </p:txBody>
      </p:sp>
      <p:sp>
        <p:nvSpPr>
          <p:cNvPr id="7" name="Rounded Rectangle 6"/>
          <p:cNvSpPr/>
          <p:nvPr/>
        </p:nvSpPr>
        <p:spPr>
          <a:xfrm>
            <a:off x="5715000" y="538975"/>
            <a:ext cx="1485900" cy="54641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کلام عاطفی</a:t>
            </a:r>
          </a:p>
        </p:txBody>
      </p:sp>
      <p:sp>
        <p:nvSpPr>
          <p:cNvPr id="8" name="Rounded Rectangle 7"/>
          <p:cNvSpPr/>
          <p:nvPr/>
        </p:nvSpPr>
        <p:spPr>
          <a:xfrm>
            <a:off x="3098180" y="2078714"/>
            <a:ext cx="1828800" cy="76026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رضایت جنسی</a:t>
            </a:r>
          </a:p>
        </p:txBody>
      </p:sp>
      <p:sp>
        <p:nvSpPr>
          <p:cNvPr id="9" name="Rounded Rectangle 8"/>
          <p:cNvSpPr/>
          <p:nvPr/>
        </p:nvSpPr>
        <p:spPr>
          <a:xfrm>
            <a:off x="3505200" y="3193895"/>
            <a:ext cx="1485900" cy="73830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گفتگوی همدلانه</a:t>
            </a:r>
          </a:p>
        </p:txBody>
      </p:sp>
      <p:sp>
        <p:nvSpPr>
          <p:cNvPr id="10" name="Rounded Rectangle 9"/>
          <p:cNvSpPr/>
          <p:nvPr/>
        </p:nvSpPr>
        <p:spPr>
          <a:xfrm>
            <a:off x="2133600" y="5538438"/>
            <a:ext cx="1485900" cy="77387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عبور از</a:t>
            </a:r>
          </a:p>
          <a:p>
            <a:pPr algn="ctr"/>
            <a:r>
              <a:rPr lang="fa-IR" sz="2400" b="1" dirty="0">
                <a:cs typeface="B Koodak" panose="00000700000000000000" pitchFamily="2" charset="-78"/>
              </a:rPr>
              <a:t>تعارض</a:t>
            </a:r>
          </a:p>
        </p:txBody>
      </p:sp>
      <p:sp>
        <p:nvSpPr>
          <p:cNvPr id="11" name="Rounded Rectangle 10"/>
          <p:cNvSpPr/>
          <p:nvPr/>
        </p:nvSpPr>
        <p:spPr>
          <a:xfrm>
            <a:off x="4495800" y="5538438"/>
            <a:ext cx="1485900" cy="77387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مدیریت خشم</a:t>
            </a:r>
          </a:p>
        </p:txBody>
      </p:sp>
      <p:sp>
        <p:nvSpPr>
          <p:cNvPr id="12" name="Rounded Rectangle 11"/>
          <p:cNvSpPr/>
          <p:nvPr/>
        </p:nvSpPr>
        <p:spPr>
          <a:xfrm>
            <a:off x="6667034" y="5549589"/>
            <a:ext cx="1540531" cy="880708"/>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000" b="1" dirty="0">
                <a:cs typeface="B Koodak" panose="00000700000000000000" pitchFamily="2" charset="-78"/>
              </a:rPr>
              <a:t>مرزهای درون سیستم (استراحت)</a:t>
            </a:r>
          </a:p>
        </p:txBody>
      </p:sp>
      <p:sp>
        <p:nvSpPr>
          <p:cNvPr id="13" name="Rounded Rectangle 12"/>
          <p:cNvSpPr/>
          <p:nvPr/>
        </p:nvSpPr>
        <p:spPr>
          <a:xfrm>
            <a:off x="9067799" y="5549589"/>
            <a:ext cx="1541443" cy="880707"/>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000" b="1" dirty="0">
                <a:cs typeface="B Koodak" panose="00000700000000000000" pitchFamily="2" charset="-78"/>
              </a:rPr>
              <a:t>مرزهای برون سیستم</a:t>
            </a:r>
          </a:p>
        </p:txBody>
      </p:sp>
      <p:sp>
        <p:nvSpPr>
          <p:cNvPr id="14" name="Rounded Rectangle 13"/>
          <p:cNvSpPr/>
          <p:nvPr/>
        </p:nvSpPr>
        <p:spPr>
          <a:xfrm>
            <a:off x="7812823" y="3385787"/>
            <a:ext cx="1754923" cy="54641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400" b="1" dirty="0">
                <a:cs typeface="B Koodak" panose="00000700000000000000" pitchFamily="2" charset="-78"/>
              </a:rPr>
              <a:t>توزیع قدرت</a:t>
            </a:r>
          </a:p>
        </p:txBody>
      </p:sp>
    </p:spTree>
    <p:custDataLst>
      <p:tags r:id="rId1"/>
    </p:custDataLst>
    <p:extLst>
      <p:ext uri="{BB962C8B-B14F-4D97-AF65-F5344CB8AC3E}">
        <p14:creationId xmlns:p14="http://schemas.microsoft.com/office/powerpoint/2010/main" val="2813266455"/>
      </p:ext>
    </p:extLst>
  </p:cSld>
  <p:clrMapOvr>
    <a:masterClrMapping/>
  </p:clrMapOvr>
  <mc:AlternateContent xmlns:mc="http://schemas.openxmlformats.org/markup-compatibility/2006" xmlns:p14="http://schemas.microsoft.com/office/powerpoint/2010/main">
    <mc:Choice Requires="p14">
      <p:transition spd="slow" p14:dur="1200" advTm="812727">
        <p14:flip dir="r"/>
      </p:transition>
    </mc:Choice>
    <mc:Fallback xmlns="">
      <p:transition spd="slow" advTm="81272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ppt_x"/>
                                          </p:val>
                                        </p:tav>
                                        <p:tav tm="100000">
                                          <p:val>
                                            <p:strVal val="#ppt_x"/>
                                          </p:val>
                                        </p:tav>
                                      </p:tavLst>
                                    </p:anim>
                                    <p:anim calcmode="lin" valueType="num">
                                      <p:cBhvr additive="base">
                                        <p:cTn id="6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fill="hold"/>
                                        <p:tgtEl>
                                          <p:spTgt spid="12"/>
                                        </p:tgtEl>
                                        <p:attrNameLst>
                                          <p:attrName>ppt_x</p:attrName>
                                        </p:attrNameLst>
                                      </p:cBhvr>
                                      <p:tavLst>
                                        <p:tav tm="0">
                                          <p:val>
                                            <p:strVal val="#ppt_x"/>
                                          </p:val>
                                        </p:tav>
                                        <p:tav tm="100000">
                                          <p:val>
                                            <p:strVal val="#ppt_x"/>
                                          </p:val>
                                        </p:tav>
                                      </p:tavLst>
                                    </p:anim>
                                    <p:anim calcmode="lin" valueType="num">
                                      <p:cBhvr additive="base">
                                        <p:cTn id="7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500" fill="hold"/>
                                        <p:tgtEl>
                                          <p:spTgt spid="14"/>
                                        </p:tgtEl>
                                        <p:attrNameLst>
                                          <p:attrName>ppt_x</p:attrName>
                                        </p:attrNameLst>
                                      </p:cBhvr>
                                      <p:tavLst>
                                        <p:tav tm="0">
                                          <p:val>
                                            <p:strVal val="#ppt_x"/>
                                          </p:val>
                                        </p:tav>
                                        <p:tav tm="100000">
                                          <p:val>
                                            <p:strVal val="#ppt_x"/>
                                          </p:val>
                                        </p:tav>
                                      </p:tavLst>
                                    </p:anim>
                                    <p:anim calcmode="lin" valueType="num">
                                      <p:cBhvr additive="base">
                                        <p:cTn id="7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781457" y="2015614"/>
            <a:ext cx="8001639" cy="1582993"/>
          </a:xfrm>
          <a:prstGeom prst="rect">
            <a:avLst/>
          </a:prstGeom>
        </p:spPr>
        <p:txBody>
          <a:bodyPr vert="horz" anchor="b">
            <a:noAutofit/>
          </a:bodyPr>
          <a:lstStyle/>
          <a:p>
            <a:pPr algn="ctr" rtl="1">
              <a:spcBef>
                <a:spcPct val="0"/>
              </a:spcBef>
              <a:defRPr/>
            </a:pPr>
            <a:r>
              <a:rPr lang="fa-IR" sz="4000" b="1" dirty="0">
                <a:solidFill>
                  <a:srgbClr val="FF0000"/>
                </a:solidFill>
                <a:latin typeface="+mj-lt"/>
                <a:ea typeface="+mj-ea"/>
                <a:cs typeface="B Titr" pitchFamily="2" charset="-78"/>
              </a:rPr>
              <a:t>بخش پنجم: </a:t>
            </a:r>
          </a:p>
          <a:p>
            <a:pPr algn="ctr" rtl="1">
              <a:spcBef>
                <a:spcPct val="0"/>
              </a:spcBef>
              <a:defRPr/>
            </a:pPr>
            <a:endParaRPr lang="fa-IR" sz="4000" b="1" dirty="0">
              <a:solidFill>
                <a:srgbClr val="FF0000"/>
              </a:solidFill>
              <a:latin typeface="+mj-lt"/>
              <a:ea typeface="+mj-ea"/>
              <a:cs typeface="B Titr" pitchFamily="2" charset="-78"/>
            </a:endParaRPr>
          </a:p>
          <a:p>
            <a:pPr algn="ctr" rtl="1">
              <a:spcBef>
                <a:spcPct val="0"/>
              </a:spcBef>
              <a:defRPr/>
            </a:pPr>
            <a:r>
              <a:rPr lang="fa-IR" sz="4000" b="1" dirty="0">
                <a:solidFill>
                  <a:schemeClr val="accent5"/>
                </a:solidFill>
                <a:latin typeface="+mj-lt"/>
                <a:ea typeface="+mj-ea"/>
                <a:cs typeface="B Titr" pitchFamily="2" charset="-78"/>
              </a:rPr>
              <a:t>نوازشگری در زندگی خانوادگی </a:t>
            </a:r>
          </a:p>
        </p:txBody>
      </p:sp>
    </p:spTree>
    <p:extLst>
      <p:ext uri="{BB962C8B-B14F-4D97-AF65-F5344CB8AC3E}">
        <p14:creationId xmlns:p14="http://schemas.microsoft.com/office/powerpoint/2010/main" val="154714514"/>
      </p:ext>
    </p:extLst>
  </p:cSld>
  <p:clrMapOvr>
    <a:masterClrMapping/>
  </p:clrMapOvr>
  <p:transition spd="slow" advTm="83501">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2894" y="47576"/>
            <a:ext cx="5531006" cy="788765"/>
          </a:xfrm>
        </p:spPr>
        <p:txBody>
          <a:bodyPr>
            <a:noAutofit/>
          </a:bodyPr>
          <a:lstStyle/>
          <a:p>
            <a:pPr algn="ctr" rtl="1"/>
            <a:r>
              <a:rPr lang="fa-IR" sz="3200" dirty="0">
                <a:solidFill>
                  <a:srgbClr val="FF0000"/>
                </a:solidFill>
                <a:cs typeface="B Titr" pitchFamily="2" charset="-78"/>
              </a:rPr>
              <a:t>چرخه نوازشگری</a:t>
            </a:r>
          </a:p>
        </p:txBody>
      </p:sp>
      <p:sp>
        <p:nvSpPr>
          <p:cNvPr id="6" name="Oval 5"/>
          <p:cNvSpPr/>
          <p:nvPr/>
        </p:nvSpPr>
        <p:spPr>
          <a:xfrm>
            <a:off x="6913756" y="3195015"/>
            <a:ext cx="1742377" cy="10668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Titr" pitchFamily="2" charset="-78"/>
              </a:rPr>
              <a:t>عدم پاسخ</a:t>
            </a:r>
          </a:p>
        </p:txBody>
      </p:sp>
      <p:sp>
        <p:nvSpPr>
          <p:cNvPr id="7" name="Oval 6"/>
          <p:cNvSpPr/>
          <p:nvPr/>
        </p:nvSpPr>
        <p:spPr>
          <a:xfrm>
            <a:off x="7203688" y="836341"/>
            <a:ext cx="156117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a:t>
            </a:r>
          </a:p>
        </p:txBody>
      </p:sp>
      <p:sp>
        <p:nvSpPr>
          <p:cNvPr id="3" name="Heart 2"/>
          <p:cNvSpPr/>
          <p:nvPr/>
        </p:nvSpPr>
        <p:spPr>
          <a:xfrm>
            <a:off x="9656952" y="2005367"/>
            <a:ext cx="2386361" cy="211836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dirty="0">
                <a:cs typeface="B Titr" panose="00000700000000000000" pitchFamily="2" charset="-78"/>
              </a:rPr>
              <a:t>نیاز به نوازش و توجه</a:t>
            </a:r>
          </a:p>
        </p:txBody>
      </p:sp>
      <p:cxnSp>
        <p:nvCxnSpPr>
          <p:cNvPr id="11" name="Straight Arrow Connector 10"/>
          <p:cNvCxnSpPr/>
          <p:nvPr/>
        </p:nvCxnSpPr>
        <p:spPr>
          <a:xfrm flipH="1" flipV="1">
            <a:off x="8764859" y="1293541"/>
            <a:ext cx="892093" cy="1468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2"/>
          </p:cNvCxnSpPr>
          <p:nvPr/>
        </p:nvCxnSpPr>
        <p:spPr>
          <a:xfrm flipH="1">
            <a:off x="6042101" y="129354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8649631" y="2762341"/>
            <a:ext cx="1007321" cy="89525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480931" y="83634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رضایت</a:t>
            </a:r>
          </a:p>
        </p:txBody>
      </p:sp>
      <p:cxnSp>
        <p:nvCxnSpPr>
          <p:cNvPr id="37" name="Straight Arrow Connector 36"/>
          <p:cNvCxnSpPr/>
          <p:nvPr/>
        </p:nvCxnSpPr>
        <p:spPr>
          <a:xfrm flipH="1">
            <a:off x="3325182" y="129880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764015" y="85211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 متقابل</a:t>
            </a:r>
          </a:p>
        </p:txBody>
      </p:sp>
      <p:cxnSp>
        <p:nvCxnSpPr>
          <p:cNvPr id="12" name="Connector: Curved 11">
            <a:extLst>
              <a:ext uri="{FF2B5EF4-FFF2-40B4-BE49-F238E27FC236}">
                <a16:creationId xmlns:a16="http://schemas.microsoft.com/office/drawing/2014/main" xmlns="" id="{89B63521-D4C1-418F-AD84-001256977ED4}"/>
              </a:ext>
            </a:extLst>
          </p:cNvPr>
          <p:cNvCxnSpPr/>
          <p:nvPr/>
        </p:nvCxnSpPr>
        <p:spPr>
          <a:xfrm rot="5400000" flipH="1" flipV="1">
            <a:off x="5256551" y="-961211"/>
            <a:ext cx="15770" cy="5439673"/>
          </a:xfrm>
          <a:prstGeom prst="curvedConnector3">
            <a:avLst>
              <a:gd name="adj1" fmla="val -2787679"/>
            </a:avLst>
          </a:prstGeom>
          <a:ln w="57150">
            <a:tailEnd type="triangle"/>
          </a:ln>
        </p:spPr>
        <p:style>
          <a:lnRef idx="3">
            <a:schemeClr val="accent6"/>
          </a:lnRef>
          <a:fillRef idx="0">
            <a:schemeClr val="accent6"/>
          </a:fillRef>
          <a:effectRef idx="2">
            <a:schemeClr val="accent6"/>
          </a:effectRef>
          <a:fontRef idx="minor">
            <a:schemeClr val="tx1"/>
          </a:fontRef>
        </p:style>
      </p:cxnSp>
    </p:spTree>
    <p:custDataLst>
      <p:tags r:id="rId1"/>
    </p:custDataLst>
    <p:extLst>
      <p:ext uri="{BB962C8B-B14F-4D97-AF65-F5344CB8AC3E}">
        <p14:creationId xmlns:p14="http://schemas.microsoft.com/office/powerpoint/2010/main" val="1451514673"/>
      </p:ext>
    </p:extLst>
  </p:cSld>
  <p:clrMapOvr>
    <a:masterClrMapping/>
  </p:clrMapOvr>
  <p:transition spd="slow" advTm="1135735">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2894" y="47576"/>
            <a:ext cx="5531006" cy="788765"/>
          </a:xfrm>
        </p:spPr>
        <p:txBody>
          <a:bodyPr>
            <a:noAutofit/>
          </a:bodyPr>
          <a:lstStyle/>
          <a:p>
            <a:pPr algn="ctr" rtl="1"/>
            <a:r>
              <a:rPr lang="fa-IR" sz="3200" dirty="0">
                <a:solidFill>
                  <a:srgbClr val="FF0000"/>
                </a:solidFill>
                <a:cs typeface="B Titr" pitchFamily="2" charset="-78"/>
              </a:rPr>
              <a:t>چرخه نوازشگری</a:t>
            </a:r>
          </a:p>
        </p:txBody>
      </p:sp>
      <p:sp>
        <p:nvSpPr>
          <p:cNvPr id="6" name="Oval 5"/>
          <p:cNvSpPr/>
          <p:nvPr/>
        </p:nvSpPr>
        <p:spPr>
          <a:xfrm>
            <a:off x="6913756" y="3195015"/>
            <a:ext cx="1742377" cy="10668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Titr" pitchFamily="2" charset="-78"/>
              </a:rPr>
              <a:t>عدم پاسخ</a:t>
            </a:r>
          </a:p>
        </p:txBody>
      </p:sp>
      <p:sp>
        <p:nvSpPr>
          <p:cNvPr id="7" name="Oval 6"/>
          <p:cNvSpPr/>
          <p:nvPr/>
        </p:nvSpPr>
        <p:spPr>
          <a:xfrm>
            <a:off x="7203688" y="836341"/>
            <a:ext cx="156117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a:t>
            </a:r>
          </a:p>
        </p:txBody>
      </p:sp>
      <p:sp>
        <p:nvSpPr>
          <p:cNvPr id="3" name="Heart 2"/>
          <p:cNvSpPr/>
          <p:nvPr/>
        </p:nvSpPr>
        <p:spPr>
          <a:xfrm>
            <a:off x="9656952" y="2005367"/>
            <a:ext cx="2386361" cy="211836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dirty="0">
                <a:cs typeface="B Titr" panose="00000700000000000000" pitchFamily="2" charset="-78"/>
              </a:rPr>
              <a:t>نیاز به نوازش و توجه</a:t>
            </a:r>
          </a:p>
        </p:txBody>
      </p:sp>
      <p:cxnSp>
        <p:nvCxnSpPr>
          <p:cNvPr id="11" name="Straight Arrow Connector 10"/>
          <p:cNvCxnSpPr/>
          <p:nvPr/>
        </p:nvCxnSpPr>
        <p:spPr>
          <a:xfrm flipH="1" flipV="1">
            <a:off x="8764859" y="1293541"/>
            <a:ext cx="892093" cy="1468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2"/>
          </p:cNvCxnSpPr>
          <p:nvPr/>
        </p:nvCxnSpPr>
        <p:spPr>
          <a:xfrm flipH="1">
            <a:off x="6042101" y="129354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2"/>
          </p:cNvCxnSpPr>
          <p:nvPr/>
        </p:nvCxnSpPr>
        <p:spPr>
          <a:xfrm flipH="1">
            <a:off x="6042101" y="3728415"/>
            <a:ext cx="871655"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6042101" y="3064547"/>
            <a:ext cx="892094" cy="7369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8649631" y="2762341"/>
            <a:ext cx="1007321" cy="89525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480931" y="83634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رضایت</a:t>
            </a:r>
          </a:p>
        </p:txBody>
      </p:sp>
      <p:sp>
        <p:nvSpPr>
          <p:cNvPr id="32" name="Oval 31"/>
          <p:cNvSpPr/>
          <p:nvPr/>
        </p:nvSpPr>
        <p:spPr>
          <a:xfrm>
            <a:off x="4267200" y="2538295"/>
            <a:ext cx="1774901" cy="9144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36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a:t>
            </a:r>
          </a:p>
        </p:txBody>
      </p:sp>
      <p:sp>
        <p:nvSpPr>
          <p:cNvPr id="34" name="Oval 33"/>
          <p:cNvSpPr/>
          <p:nvPr/>
        </p:nvSpPr>
        <p:spPr>
          <a:xfrm>
            <a:off x="4267200" y="3806009"/>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a:t>
            </a:r>
          </a:p>
        </p:txBody>
      </p:sp>
      <p:cxnSp>
        <p:nvCxnSpPr>
          <p:cNvPr id="37" name="Straight Arrow Connector 36"/>
          <p:cNvCxnSpPr/>
          <p:nvPr/>
        </p:nvCxnSpPr>
        <p:spPr>
          <a:xfrm flipH="1">
            <a:off x="3325182" y="129880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764015" y="85211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 متقابل</a:t>
            </a:r>
          </a:p>
        </p:txBody>
      </p:sp>
      <p:cxnSp>
        <p:nvCxnSpPr>
          <p:cNvPr id="16" name="Connector: Curved 15">
            <a:extLst>
              <a:ext uri="{FF2B5EF4-FFF2-40B4-BE49-F238E27FC236}">
                <a16:creationId xmlns:a16="http://schemas.microsoft.com/office/drawing/2014/main" xmlns="" id="{7049FDCA-2DA3-48DC-8145-32831C97B57E}"/>
              </a:ext>
            </a:extLst>
          </p:cNvPr>
          <p:cNvCxnSpPr/>
          <p:nvPr/>
        </p:nvCxnSpPr>
        <p:spPr>
          <a:xfrm rot="5400000" flipH="1" flipV="1">
            <a:off x="5256551" y="-961211"/>
            <a:ext cx="15770" cy="5439673"/>
          </a:xfrm>
          <a:prstGeom prst="curvedConnector3">
            <a:avLst>
              <a:gd name="adj1" fmla="val -2787679"/>
            </a:avLst>
          </a:prstGeom>
          <a:ln w="57150">
            <a:tailEnd type="triangle"/>
          </a:ln>
        </p:spPr>
        <p:style>
          <a:lnRef idx="3">
            <a:schemeClr val="accent6"/>
          </a:lnRef>
          <a:fillRef idx="0">
            <a:schemeClr val="accent6"/>
          </a:fillRef>
          <a:effectRef idx="2">
            <a:schemeClr val="accent6"/>
          </a:effectRef>
          <a:fontRef idx="minor">
            <a:schemeClr val="tx1"/>
          </a:fontRef>
        </p:style>
      </p:cxnSp>
    </p:spTree>
    <p:custDataLst>
      <p:tags r:id="rId1"/>
    </p:custDataLst>
    <p:extLst>
      <p:ext uri="{BB962C8B-B14F-4D97-AF65-F5344CB8AC3E}">
        <p14:creationId xmlns:p14="http://schemas.microsoft.com/office/powerpoint/2010/main" val="2516007949"/>
      </p:ext>
    </p:extLst>
  </p:cSld>
  <p:clrMapOvr>
    <a:masterClrMapping/>
  </p:clrMapOvr>
  <p:transition spd="slow" advTm="1135735">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2894" y="47576"/>
            <a:ext cx="5531006" cy="788765"/>
          </a:xfrm>
        </p:spPr>
        <p:txBody>
          <a:bodyPr>
            <a:noAutofit/>
          </a:bodyPr>
          <a:lstStyle/>
          <a:p>
            <a:pPr algn="ctr" rtl="1"/>
            <a:r>
              <a:rPr lang="fa-IR" sz="3200" dirty="0">
                <a:solidFill>
                  <a:srgbClr val="FF0000"/>
                </a:solidFill>
                <a:cs typeface="B Titr" pitchFamily="2" charset="-78"/>
              </a:rPr>
              <a:t>چرخه نوازشگری</a:t>
            </a:r>
          </a:p>
        </p:txBody>
      </p:sp>
      <p:sp>
        <p:nvSpPr>
          <p:cNvPr id="6" name="Oval 5"/>
          <p:cNvSpPr/>
          <p:nvPr/>
        </p:nvSpPr>
        <p:spPr>
          <a:xfrm>
            <a:off x="6913756" y="3195015"/>
            <a:ext cx="1742377" cy="10668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Titr" pitchFamily="2" charset="-78"/>
              </a:rPr>
              <a:t>عدم پاسخ</a:t>
            </a:r>
          </a:p>
        </p:txBody>
      </p:sp>
      <p:sp>
        <p:nvSpPr>
          <p:cNvPr id="7" name="Oval 6"/>
          <p:cNvSpPr/>
          <p:nvPr/>
        </p:nvSpPr>
        <p:spPr>
          <a:xfrm>
            <a:off x="7203688" y="836341"/>
            <a:ext cx="156117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a:t>
            </a:r>
          </a:p>
        </p:txBody>
      </p:sp>
      <p:sp>
        <p:nvSpPr>
          <p:cNvPr id="3" name="Heart 2"/>
          <p:cNvSpPr/>
          <p:nvPr/>
        </p:nvSpPr>
        <p:spPr>
          <a:xfrm>
            <a:off x="9656952" y="2005367"/>
            <a:ext cx="2386361" cy="211836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dirty="0">
                <a:cs typeface="B Titr" panose="00000700000000000000" pitchFamily="2" charset="-78"/>
              </a:rPr>
              <a:t>نیاز به نوازش و توجه</a:t>
            </a:r>
          </a:p>
        </p:txBody>
      </p:sp>
      <p:cxnSp>
        <p:nvCxnSpPr>
          <p:cNvPr id="11" name="Straight Arrow Connector 10"/>
          <p:cNvCxnSpPr/>
          <p:nvPr/>
        </p:nvCxnSpPr>
        <p:spPr>
          <a:xfrm flipH="1" flipV="1">
            <a:off x="8764859" y="1293541"/>
            <a:ext cx="892093" cy="1468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2"/>
          </p:cNvCxnSpPr>
          <p:nvPr/>
        </p:nvCxnSpPr>
        <p:spPr>
          <a:xfrm flipH="1">
            <a:off x="6042101" y="129354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2"/>
          </p:cNvCxnSpPr>
          <p:nvPr/>
        </p:nvCxnSpPr>
        <p:spPr>
          <a:xfrm flipH="1">
            <a:off x="6042101" y="3728415"/>
            <a:ext cx="871655"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6042101" y="3064547"/>
            <a:ext cx="892094" cy="7369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8649631" y="2762341"/>
            <a:ext cx="1007321" cy="89525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480931" y="83634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رضایت</a:t>
            </a:r>
          </a:p>
        </p:txBody>
      </p:sp>
      <p:sp>
        <p:nvSpPr>
          <p:cNvPr id="32" name="Oval 31"/>
          <p:cNvSpPr/>
          <p:nvPr/>
        </p:nvSpPr>
        <p:spPr>
          <a:xfrm>
            <a:off x="4267200" y="2538295"/>
            <a:ext cx="1774901" cy="9144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36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a:t>
            </a:r>
          </a:p>
        </p:txBody>
      </p:sp>
      <p:sp>
        <p:nvSpPr>
          <p:cNvPr id="34" name="Oval 33"/>
          <p:cNvSpPr/>
          <p:nvPr/>
        </p:nvSpPr>
        <p:spPr>
          <a:xfrm>
            <a:off x="4267200" y="3806009"/>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a:t>
            </a:r>
          </a:p>
        </p:txBody>
      </p:sp>
      <p:cxnSp>
        <p:nvCxnSpPr>
          <p:cNvPr id="35" name="Straight Arrow Connector 34"/>
          <p:cNvCxnSpPr/>
          <p:nvPr/>
        </p:nvCxnSpPr>
        <p:spPr>
          <a:xfrm flipH="1" flipV="1">
            <a:off x="3375106" y="2538295"/>
            <a:ext cx="892094" cy="3790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3375106" y="3907954"/>
            <a:ext cx="892094" cy="39947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3375106" y="4322438"/>
            <a:ext cx="1003603" cy="39797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375106" y="2917335"/>
            <a:ext cx="892094" cy="14980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763746" y="2144287"/>
            <a:ext cx="1568608" cy="6096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 طرف مقابل</a:t>
            </a:r>
          </a:p>
        </p:txBody>
      </p:sp>
      <p:sp>
        <p:nvSpPr>
          <p:cNvPr id="44" name="Oval 43"/>
          <p:cNvSpPr/>
          <p:nvPr/>
        </p:nvSpPr>
        <p:spPr>
          <a:xfrm>
            <a:off x="1806498" y="3452695"/>
            <a:ext cx="1525856" cy="880428"/>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 طرف مقابل</a:t>
            </a:r>
          </a:p>
        </p:txBody>
      </p:sp>
      <p:sp>
        <p:nvSpPr>
          <p:cNvPr id="47" name="Oval 46"/>
          <p:cNvSpPr/>
          <p:nvPr/>
        </p:nvSpPr>
        <p:spPr>
          <a:xfrm>
            <a:off x="1649448" y="4385598"/>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 طرف مقابل</a:t>
            </a:r>
          </a:p>
        </p:txBody>
      </p:sp>
      <p:sp>
        <p:nvSpPr>
          <p:cNvPr id="48" name="Oval 47"/>
          <p:cNvSpPr/>
          <p:nvPr/>
        </p:nvSpPr>
        <p:spPr>
          <a:xfrm>
            <a:off x="1606709" y="2727815"/>
            <a:ext cx="1797203" cy="705229"/>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 طرف مقابل</a:t>
            </a:r>
          </a:p>
        </p:txBody>
      </p:sp>
      <p:cxnSp>
        <p:nvCxnSpPr>
          <p:cNvPr id="37" name="Straight Arrow Connector 36"/>
          <p:cNvCxnSpPr/>
          <p:nvPr/>
        </p:nvCxnSpPr>
        <p:spPr>
          <a:xfrm flipH="1">
            <a:off x="3325182" y="129880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764015" y="85211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 متقابل</a:t>
            </a:r>
          </a:p>
        </p:txBody>
      </p:sp>
      <p:cxnSp>
        <p:nvCxnSpPr>
          <p:cNvPr id="25" name="Connector: Curved 24">
            <a:extLst>
              <a:ext uri="{FF2B5EF4-FFF2-40B4-BE49-F238E27FC236}">
                <a16:creationId xmlns:a16="http://schemas.microsoft.com/office/drawing/2014/main" xmlns="" id="{595AFA6A-D5D8-4053-BEF2-2DEDCCE64DD9}"/>
              </a:ext>
            </a:extLst>
          </p:cNvPr>
          <p:cNvCxnSpPr/>
          <p:nvPr/>
        </p:nvCxnSpPr>
        <p:spPr>
          <a:xfrm rot="5400000" flipH="1" flipV="1">
            <a:off x="5256551" y="-961211"/>
            <a:ext cx="15770" cy="5439673"/>
          </a:xfrm>
          <a:prstGeom prst="curvedConnector3">
            <a:avLst>
              <a:gd name="adj1" fmla="val -2787679"/>
            </a:avLst>
          </a:prstGeom>
          <a:ln w="57150">
            <a:tailEnd type="triangle"/>
          </a:ln>
        </p:spPr>
        <p:style>
          <a:lnRef idx="3">
            <a:schemeClr val="accent6"/>
          </a:lnRef>
          <a:fillRef idx="0">
            <a:schemeClr val="accent6"/>
          </a:fillRef>
          <a:effectRef idx="2">
            <a:schemeClr val="accent6"/>
          </a:effectRef>
          <a:fontRef idx="minor">
            <a:schemeClr val="tx1"/>
          </a:fontRef>
        </p:style>
      </p:cxnSp>
    </p:spTree>
    <p:custDataLst>
      <p:tags r:id="rId1"/>
    </p:custDataLst>
    <p:extLst>
      <p:ext uri="{BB962C8B-B14F-4D97-AF65-F5344CB8AC3E}">
        <p14:creationId xmlns:p14="http://schemas.microsoft.com/office/powerpoint/2010/main" val="3448005623"/>
      </p:ext>
    </p:extLst>
  </p:cSld>
  <p:clrMapOvr>
    <a:masterClrMapping/>
  </p:clrMapOvr>
  <p:transition spd="slow" advTm="1135735">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2894" y="47576"/>
            <a:ext cx="5531006" cy="788765"/>
          </a:xfrm>
        </p:spPr>
        <p:txBody>
          <a:bodyPr>
            <a:noAutofit/>
          </a:bodyPr>
          <a:lstStyle/>
          <a:p>
            <a:pPr algn="ctr" rtl="1"/>
            <a:r>
              <a:rPr lang="fa-IR" sz="3200" dirty="0">
                <a:solidFill>
                  <a:srgbClr val="FF0000"/>
                </a:solidFill>
                <a:cs typeface="B Titr" pitchFamily="2" charset="-78"/>
              </a:rPr>
              <a:t>چرخه نوازشگری</a:t>
            </a:r>
          </a:p>
        </p:txBody>
      </p:sp>
      <p:sp>
        <p:nvSpPr>
          <p:cNvPr id="6" name="Oval 5"/>
          <p:cNvSpPr/>
          <p:nvPr/>
        </p:nvSpPr>
        <p:spPr>
          <a:xfrm>
            <a:off x="6913756" y="3195015"/>
            <a:ext cx="1742377" cy="10668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Titr" pitchFamily="2" charset="-78"/>
              </a:rPr>
              <a:t>عدم پاسخ</a:t>
            </a:r>
          </a:p>
        </p:txBody>
      </p:sp>
      <p:sp>
        <p:nvSpPr>
          <p:cNvPr id="7" name="Oval 6"/>
          <p:cNvSpPr/>
          <p:nvPr/>
        </p:nvSpPr>
        <p:spPr>
          <a:xfrm>
            <a:off x="7203688" y="836341"/>
            <a:ext cx="156117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a:t>
            </a:r>
          </a:p>
        </p:txBody>
      </p:sp>
      <p:sp>
        <p:nvSpPr>
          <p:cNvPr id="3" name="Heart 2"/>
          <p:cNvSpPr/>
          <p:nvPr/>
        </p:nvSpPr>
        <p:spPr>
          <a:xfrm>
            <a:off x="9656952" y="2005367"/>
            <a:ext cx="2386361" cy="211836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dirty="0">
                <a:cs typeface="B Titr" panose="00000700000000000000" pitchFamily="2" charset="-78"/>
              </a:rPr>
              <a:t>نیاز به نوازش و توجه</a:t>
            </a:r>
          </a:p>
        </p:txBody>
      </p:sp>
      <p:cxnSp>
        <p:nvCxnSpPr>
          <p:cNvPr id="11" name="Straight Arrow Connector 10"/>
          <p:cNvCxnSpPr/>
          <p:nvPr/>
        </p:nvCxnSpPr>
        <p:spPr>
          <a:xfrm flipH="1" flipV="1">
            <a:off x="8764859" y="1293541"/>
            <a:ext cx="892093" cy="1468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2"/>
          </p:cNvCxnSpPr>
          <p:nvPr/>
        </p:nvCxnSpPr>
        <p:spPr>
          <a:xfrm flipH="1">
            <a:off x="6042101" y="129354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2"/>
          </p:cNvCxnSpPr>
          <p:nvPr/>
        </p:nvCxnSpPr>
        <p:spPr>
          <a:xfrm flipH="1">
            <a:off x="6042101" y="3728415"/>
            <a:ext cx="871655"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6042101" y="3064547"/>
            <a:ext cx="892094" cy="7369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8649631" y="2762341"/>
            <a:ext cx="1007321" cy="89525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480931" y="83634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رضایت</a:t>
            </a:r>
          </a:p>
        </p:txBody>
      </p:sp>
      <p:sp>
        <p:nvSpPr>
          <p:cNvPr id="32" name="Oval 31"/>
          <p:cNvSpPr/>
          <p:nvPr/>
        </p:nvSpPr>
        <p:spPr>
          <a:xfrm>
            <a:off x="4267200" y="2538295"/>
            <a:ext cx="1774901" cy="9144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36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a:t>
            </a:r>
          </a:p>
        </p:txBody>
      </p:sp>
      <p:sp>
        <p:nvSpPr>
          <p:cNvPr id="34" name="Oval 33"/>
          <p:cNvSpPr/>
          <p:nvPr/>
        </p:nvSpPr>
        <p:spPr>
          <a:xfrm>
            <a:off x="4267200" y="3806009"/>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a:t>
            </a:r>
          </a:p>
        </p:txBody>
      </p:sp>
      <p:cxnSp>
        <p:nvCxnSpPr>
          <p:cNvPr id="35" name="Straight Arrow Connector 34"/>
          <p:cNvCxnSpPr/>
          <p:nvPr/>
        </p:nvCxnSpPr>
        <p:spPr>
          <a:xfrm flipH="1" flipV="1">
            <a:off x="3375106" y="2538295"/>
            <a:ext cx="892094" cy="3790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3375106" y="3907954"/>
            <a:ext cx="892094" cy="39947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3375106" y="4322438"/>
            <a:ext cx="1003603" cy="39797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375106" y="2917335"/>
            <a:ext cx="892094" cy="14980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763746" y="2144287"/>
            <a:ext cx="1568608" cy="6096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 طرف مقابل</a:t>
            </a:r>
          </a:p>
        </p:txBody>
      </p:sp>
      <p:sp>
        <p:nvSpPr>
          <p:cNvPr id="44" name="Oval 43"/>
          <p:cNvSpPr/>
          <p:nvPr/>
        </p:nvSpPr>
        <p:spPr>
          <a:xfrm>
            <a:off x="1806498" y="3452695"/>
            <a:ext cx="1525856" cy="880428"/>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 طرف مقابل</a:t>
            </a:r>
          </a:p>
        </p:txBody>
      </p:sp>
      <p:sp>
        <p:nvSpPr>
          <p:cNvPr id="47" name="Oval 46"/>
          <p:cNvSpPr/>
          <p:nvPr/>
        </p:nvSpPr>
        <p:spPr>
          <a:xfrm>
            <a:off x="1649448" y="4385598"/>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 طرف مقابل</a:t>
            </a:r>
          </a:p>
        </p:txBody>
      </p:sp>
      <p:sp>
        <p:nvSpPr>
          <p:cNvPr id="48" name="Oval 47"/>
          <p:cNvSpPr/>
          <p:nvPr/>
        </p:nvSpPr>
        <p:spPr>
          <a:xfrm>
            <a:off x="1606709" y="2727815"/>
            <a:ext cx="1797203" cy="705229"/>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 طرف مقابل</a:t>
            </a:r>
          </a:p>
        </p:txBody>
      </p:sp>
      <p:sp>
        <p:nvSpPr>
          <p:cNvPr id="49" name="Left Brace 48"/>
          <p:cNvSpPr/>
          <p:nvPr/>
        </p:nvSpPr>
        <p:spPr>
          <a:xfrm>
            <a:off x="1105828" y="2180341"/>
            <a:ext cx="449766" cy="2922643"/>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cxnSp>
        <p:nvCxnSpPr>
          <p:cNvPr id="51" name="Curved Connector 50"/>
          <p:cNvCxnSpPr>
            <a:stCxn id="49" idx="1"/>
            <a:endCxn id="6" idx="4"/>
          </p:cNvCxnSpPr>
          <p:nvPr/>
        </p:nvCxnSpPr>
        <p:spPr>
          <a:xfrm rot="10800000" flipH="1" flipV="1">
            <a:off x="1105827" y="3641663"/>
            <a:ext cx="6679117" cy="620152"/>
          </a:xfrm>
          <a:prstGeom prst="curvedConnector4">
            <a:avLst>
              <a:gd name="adj1" fmla="val -3423"/>
              <a:gd name="adj2" fmla="val 40556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0" name="Circular Arrow 59"/>
          <p:cNvSpPr/>
          <p:nvPr/>
        </p:nvSpPr>
        <p:spPr>
          <a:xfrm>
            <a:off x="4103650" y="4842798"/>
            <a:ext cx="1062152" cy="968293"/>
          </a:xfrm>
          <a:prstGeom prst="circularArrow">
            <a:avLst>
              <a:gd name="adj1" fmla="val 12500"/>
              <a:gd name="adj2" fmla="val 1142319"/>
              <a:gd name="adj3" fmla="val 20457681"/>
              <a:gd name="adj4" fmla="val 2326684"/>
              <a:gd name="adj5" fmla="val 12500"/>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fa-IR">
              <a:solidFill>
                <a:schemeClr val="tx1"/>
              </a:solidFill>
            </a:endParaRPr>
          </a:p>
        </p:txBody>
      </p:sp>
      <p:cxnSp>
        <p:nvCxnSpPr>
          <p:cNvPr id="37" name="Straight Arrow Connector 36"/>
          <p:cNvCxnSpPr/>
          <p:nvPr/>
        </p:nvCxnSpPr>
        <p:spPr>
          <a:xfrm flipH="1">
            <a:off x="3325182" y="129880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764015" y="85211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 متقابل</a:t>
            </a:r>
          </a:p>
        </p:txBody>
      </p:sp>
      <p:cxnSp>
        <p:nvCxnSpPr>
          <p:cNvPr id="33" name="Connector: Curved 32">
            <a:extLst>
              <a:ext uri="{FF2B5EF4-FFF2-40B4-BE49-F238E27FC236}">
                <a16:creationId xmlns:a16="http://schemas.microsoft.com/office/drawing/2014/main" xmlns="" id="{DD1FF19A-3541-4281-8F62-25A401D276F0}"/>
              </a:ext>
            </a:extLst>
          </p:cNvPr>
          <p:cNvCxnSpPr/>
          <p:nvPr/>
        </p:nvCxnSpPr>
        <p:spPr>
          <a:xfrm rot="5400000" flipH="1" flipV="1">
            <a:off x="5256551" y="-961211"/>
            <a:ext cx="15770" cy="5439673"/>
          </a:xfrm>
          <a:prstGeom prst="curvedConnector3">
            <a:avLst>
              <a:gd name="adj1" fmla="val -2787679"/>
            </a:avLst>
          </a:prstGeom>
          <a:ln w="57150">
            <a:tailEnd type="triangle"/>
          </a:ln>
        </p:spPr>
        <p:style>
          <a:lnRef idx="3">
            <a:schemeClr val="accent6"/>
          </a:lnRef>
          <a:fillRef idx="0">
            <a:schemeClr val="accent6"/>
          </a:fillRef>
          <a:effectRef idx="2">
            <a:schemeClr val="accent6"/>
          </a:effectRef>
          <a:fontRef idx="minor">
            <a:schemeClr val="tx1"/>
          </a:fontRef>
        </p:style>
      </p:cxnSp>
    </p:spTree>
    <p:custDataLst>
      <p:tags r:id="rId1"/>
    </p:custDataLst>
    <p:extLst>
      <p:ext uri="{BB962C8B-B14F-4D97-AF65-F5344CB8AC3E}">
        <p14:creationId xmlns:p14="http://schemas.microsoft.com/office/powerpoint/2010/main" val="4208770052"/>
      </p:ext>
    </p:extLst>
  </p:cSld>
  <p:clrMapOvr>
    <a:masterClrMapping/>
  </p:clrMapOvr>
  <p:transition spd="slow" advTm="1135735">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2894" y="47576"/>
            <a:ext cx="5531006" cy="788765"/>
          </a:xfrm>
        </p:spPr>
        <p:txBody>
          <a:bodyPr>
            <a:noAutofit/>
          </a:bodyPr>
          <a:lstStyle/>
          <a:p>
            <a:pPr algn="ctr" rtl="1"/>
            <a:r>
              <a:rPr lang="fa-IR" sz="3200" dirty="0">
                <a:solidFill>
                  <a:srgbClr val="FF0000"/>
                </a:solidFill>
                <a:cs typeface="B Titr" pitchFamily="2" charset="-78"/>
              </a:rPr>
              <a:t>چرخه نوازشگری</a:t>
            </a:r>
          </a:p>
        </p:txBody>
      </p:sp>
      <p:sp>
        <p:nvSpPr>
          <p:cNvPr id="6" name="Oval 5"/>
          <p:cNvSpPr/>
          <p:nvPr/>
        </p:nvSpPr>
        <p:spPr>
          <a:xfrm>
            <a:off x="6913756" y="3195015"/>
            <a:ext cx="1742377" cy="10668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Titr" pitchFamily="2" charset="-78"/>
              </a:rPr>
              <a:t>عدم پاسخ</a:t>
            </a:r>
          </a:p>
        </p:txBody>
      </p:sp>
      <p:sp>
        <p:nvSpPr>
          <p:cNvPr id="7" name="Oval 6"/>
          <p:cNvSpPr/>
          <p:nvPr/>
        </p:nvSpPr>
        <p:spPr>
          <a:xfrm>
            <a:off x="7203688" y="836341"/>
            <a:ext cx="156117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a:t>
            </a:r>
          </a:p>
        </p:txBody>
      </p:sp>
      <p:sp>
        <p:nvSpPr>
          <p:cNvPr id="9" name="Rounded Rectangular Callout 8"/>
          <p:cNvSpPr/>
          <p:nvPr/>
        </p:nvSpPr>
        <p:spPr>
          <a:xfrm>
            <a:off x="7432316" y="5102984"/>
            <a:ext cx="2526693" cy="708107"/>
          </a:xfrm>
          <a:prstGeom prst="wedgeRoundRectCallout">
            <a:avLst>
              <a:gd name="adj1" fmla="val -149702"/>
              <a:gd name="adj2" fmla="val -38181"/>
              <a:gd name="adj3" fmla="val 16667"/>
            </a:avLst>
          </a:prstGeom>
        </p:spPr>
        <p:style>
          <a:lnRef idx="2">
            <a:schemeClr val="accent2"/>
          </a:lnRef>
          <a:fillRef idx="1">
            <a:schemeClr val="lt1"/>
          </a:fillRef>
          <a:effectRef idx="0">
            <a:schemeClr val="accent2"/>
          </a:effectRef>
          <a:fontRef idx="minor">
            <a:schemeClr val="dk1"/>
          </a:fontRef>
        </p:style>
        <p:txBody>
          <a:bodyPr rtlCol="1" anchor="ctr"/>
          <a:lstStyle/>
          <a:p>
            <a:pPr algn="ctr" rtl="1"/>
            <a:r>
              <a:rPr lang="fa-IR" sz="2400" b="1" dirty="0">
                <a:cs typeface="B Zar" pitchFamily="2" charset="-78"/>
              </a:rPr>
              <a:t>فرسودگی زناشویی</a:t>
            </a:r>
          </a:p>
        </p:txBody>
      </p:sp>
      <p:sp>
        <p:nvSpPr>
          <p:cNvPr id="3" name="Heart 2"/>
          <p:cNvSpPr/>
          <p:nvPr/>
        </p:nvSpPr>
        <p:spPr>
          <a:xfrm>
            <a:off x="9656952" y="2005367"/>
            <a:ext cx="2386361" cy="211836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dirty="0">
                <a:cs typeface="B Titr" panose="00000700000000000000" pitchFamily="2" charset="-78"/>
              </a:rPr>
              <a:t>نیاز به نوازش و توجه</a:t>
            </a:r>
          </a:p>
        </p:txBody>
      </p:sp>
      <p:cxnSp>
        <p:nvCxnSpPr>
          <p:cNvPr id="11" name="Straight Arrow Connector 10"/>
          <p:cNvCxnSpPr/>
          <p:nvPr/>
        </p:nvCxnSpPr>
        <p:spPr>
          <a:xfrm flipH="1" flipV="1">
            <a:off x="8764859" y="1293541"/>
            <a:ext cx="892093" cy="1468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2"/>
          </p:cNvCxnSpPr>
          <p:nvPr/>
        </p:nvCxnSpPr>
        <p:spPr>
          <a:xfrm flipH="1">
            <a:off x="6042101" y="129354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2"/>
          </p:cNvCxnSpPr>
          <p:nvPr/>
        </p:nvCxnSpPr>
        <p:spPr>
          <a:xfrm flipH="1">
            <a:off x="6042101" y="3728415"/>
            <a:ext cx="871655"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6042101" y="3064547"/>
            <a:ext cx="892094" cy="7369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8649631" y="2762341"/>
            <a:ext cx="1007321" cy="89525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480931" y="83634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رضایت</a:t>
            </a:r>
          </a:p>
        </p:txBody>
      </p:sp>
      <p:sp>
        <p:nvSpPr>
          <p:cNvPr id="32" name="Oval 31"/>
          <p:cNvSpPr/>
          <p:nvPr/>
        </p:nvSpPr>
        <p:spPr>
          <a:xfrm>
            <a:off x="4267200" y="2538295"/>
            <a:ext cx="1774901" cy="9144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36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a:t>
            </a:r>
          </a:p>
        </p:txBody>
      </p:sp>
      <p:sp>
        <p:nvSpPr>
          <p:cNvPr id="34" name="Oval 33"/>
          <p:cNvSpPr/>
          <p:nvPr/>
        </p:nvSpPr>
        <p:spPr>
          <a:xfrm>
            <a:off x="4267200" y="3806009"/>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a:t>
            </a:r>
          </a:p>
        </p:txBody>
      </p:sp>
      <p:cxnSp>
        <p:nvCxnSpPr>
          <p:cNvPr id="35" name="Straight Arrow Connector 34"/>
          <p:cNvCxnSpPr/>
          <p:nvPr/>
        </p:nvCxnSpPr>
        <p:spPr>
          <a:xfrm flipH="1" flipV="1">
            <a:off x="3375106" y="2538295"/>
            <a:ext cx="892094" cy="3790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3375106" y="3907954"/>
            <a:ext cx="892094" cy="39947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3375106" y="4322438"/>
            <a:ext cx="1003603" cy="39797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375106" y="2917335"/>
            <a:ext cx="892094" cy="14980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763746" y="2144287"/>
            <a:ext cx="1568608" cy="6096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 طرف مقابل</a:t>
            </a:r>
          </a:p>
        </p:txBody>
      </p:sp>
      <p:sp>
        <p:nvSpPr>
          <p:cNvPr id="44" name="Oval 43"/>
          <p:cNvSpPr/>
          <p:nvPr/>
        </p:nvSpPr>
        <p:spPr>
          <a:xfrm>
            <a:off x="1806498" y="3452695"/>
            <a:ext cx="1525856" cy="880428"/>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 طرف مقابل</a:t>
            </a:r>
          </a:p>
        </p:txBody>
      </p:sp>
      <p:sp>
        <p:nvSpPr>
          <p:cNvPr id="47" name="Oval 46"/>
          <p:cNvSpPr/>
          <p:nvPr/>
        </p:nvSpPr>
        <p:spPr>
          <a:xfrm>
            <a:off x="1649448" y="4385598"/>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 طرف مقابل</a:t>
            </a:r>
          </a:p>
        </p:txBody>
      </p:sp>
      <p:sp>
        <p:nvSpPr>
          <p:cNvPr id="48" name="Oval 47"/>
          <p:cNvSpPr/>
          <p:nvPr/>
        </p:nvSpPr>
        <p:spPr>
          <a:xfrm>
            <a:off x="1606709" y="2727815"/>
            <a:ext cx="1797203" cy="705229"/>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 طرف مقابل</a:t>
            </a:r>
          </a:p>
        </p:txBody>
      </p:sp>
      <p:sp>
        <p:nvSpPr>
          <p:cNvPr id="49" name="Left Brace 48"/>
          <p:cNvSpPr/>
          <p:nvPr/>
        </p:nvSpPr>
        <p:spPr>
          <a:xfrm>
            <a:off x="1105828" y="2180341"/>
            <a:ext cx="449766" cy="2922643"/>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cxnSp>
        <p:nvCxnSpPr>
          <p:cNvPr id="51" name="Curved Connector 50"/>
          <p:cNvCxnSpPr>
            <a:stCxn id="49" idx="1"/>
            <a:endCxn id="6" idx="4"/>
          </p:cNvCxnSpPr>
          <p:nvPr/>
        </p:nvCxnSpPr>
        <p:spPr>
          <a:xfrm rot="10800000" flipH="1" flipV="1">
            <a:off x="1105827" y="3641663"/>
            <a:ext cx="6679117" cy="620152"/>
          </a:xfrm>
          <a:prstGeom prst="curvedConnector4">
            <a:avLst>
              <a:gd name="adj1" fmla="val -3423"/>
              <a:gd name="adj2" fmla="val 40556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0" name="Circular Arrow 59"/>
          <p:cNvSpPr/>
          <p:nvPr/>
        </p:nvSpPr>
        <p:spPr>
          <a:xfrm>
            <a:off x="4103650" y="4842798"/>
            <a:ext cx="1062152" cy="968293"/>
          </a:xfrm>
          <a:prstGeom prst="circularArrow">
            <a:avLst>
              <a:gd name="adj1" fmla="val 12500"/>
              <a:gd name="adj2" fmla="val 1142319"/>
              <a:gd name="adj3" fmla="val 20457681"/>
              <a:gd name="adj4" fmla="val 2326684"/>
              <a:gd name="adj5" fmla="val 12500"/>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fa-IR">
              <a:solidFill>
                <a:schemeClr val="tx1"/>
              </a:solidFill>
            </a:endParaRPr>
          </a:p>
        </p:txBody>
      </p:sp>
      <p:sp>
        <p:nvSpPr>
          <p:cNvPr id="17" name="Rectangle 16"/>
          <p:cNvSpPr/>
          <p:nvPr/>
        </p:nvSpPr>
        <p:spPr>
          <a:xfrm>
            <a:off x="10416209" y="4521423"/>
            <a:ext cx="1272208" cy="581561"/>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fa-IR" b="1" dirty="0">
                <a:cs typeface="B Mitra" panose="00000400000000000000" pitchFamily="2" charset="-78"/>
              </a:rPr>
              <a:t>طلاق و جدایی</a:t>
            </a:r>
          </a:p>
        </p:txBody>
      </p:sp>
      <p:sp>
        <p:nvSpPr>
          <p:cNvPr id="41" name="Rectangle 40"/>
          <p:cNvSpPr/>
          <p:nvPr/>
        </p:nvSpPr>
        <p:spPr>
          <a:xfrm>
            <a:off x="10409584" y="5627967"/>
            <a:ext cx="1278833" cy="630593"/>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fa-IR" b="1">
                <a:cs typeface="B Mitra" panose="00000400000000000000" pitchFamily="2" charset="-78"/>
              </a:rPr>
              <a:t> </a:t>
            </a:r>
            <a:r>
              <a:rPr lang="fa-IR" b="1" dirty="0">
                <a:cs typeface="B Mitra" panose="00000400000000000000" pitchFamily="2" charset="-78"/>
              </a:rPr>
              <a:t>طلاق عاطفی</a:t>
            </a:r>
          </a:p>
        </p:txBody>
      </p:sp>
      <p:cxnSp>
        <p:nvCxnSpPr>
          <p:cNvPr id="19" name="Straight Arrow Connector 18"/>
          <p:cNvCxnSpPr>
            <a:stCxn id="9" idx="3"/>
          </p:cNvCxnSpPr>
          <p:nvPr/>
        </p:nvCxnSpPr>
        <p:spPr>
          <a:xfrm flipV="1">
            <a:off x="9959009" y="5102984"/>
            <a:ext cx="450576" cy="3540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9" idx="3"/>
            <a:endCxn id="41" idx="1"/>
          </p:cNvCxnSpPr>
          <p:nvPr/>
        </p:nvCxnSpPr>
        <p:spPr>
          <a:xfrm>
            <a:off x="9959009" y="5457038"/>
            <a:ext cx="450575" cy="4862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325182" y="129880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764015" y="85211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 متقابل</a:t>
            </a:r>
          </a:p>
        </p:txBody>
      </p:sp>
      <p:cxnSp>
        <p:nvCxnSpPr>
          <p:cNvPr id="33" name="Connector: Curved 32">
            <a:extLst>
              <a:ext uri="{FF2B5EF4-FFF2-40B4-BE49-F238E27FC236}">
                <a16:creationId xmlns:a16="http://schemas.microsoft.com/office/drawing/2014/main" xmlns="" id="{DD1FF19A-3541-4281-8F62-25A401D276F0}"/>
              </a:ext>
            </a:extLst>
          </p:cNvPr>
          <p:cNvCxnSpPr/>
          <p:nvPr/>
        </p:nvCxnSpPr>
        <p:spPr>
          <a:xfrm rot="5400000" flipH="1" flipV="1">
            <a:off x="5256551" y="-961211"/>
            <a:ext cx="15770" cy="5439673"/>
          </a:xfrm>
          <a:prstGeom prst="curvedConnector3">
            <a:avLst>
              <a:gd name="adj1" fmla="val -2787679"/>
            </a:avLst>
          </a:prstGeom>
          <a:ln w="57150">
            <a:tailEnd type="triangle"/>
          </a:ln>
        </p:spPr>
        <p:style>
          <a:lnRef idx="3">
            <a:schemeClr val="accent6"/>
          </a:lnRef>
          <a:fillRef idx="0">
            <a:schemeClr val="accent6"/>
          </a:fillRef>
          <a:effectRef idx="2">
            <a:schemeClr val="accent6"/>
          </a:effectRef>
          <a:fontRef idx="minor">
            <a:schemeClr val="tx1"/>
          </a:fontRef>
        </p:style>
      </p:cxnSp>
    </p:spTree>
    <p:custDataLst>
      <p:tags r:id="rId1"/>
    </p:custDataLst>
    <p:extLst>
      <p:ext uri="{BB962C8B-B14F-4D97-AF65-F5344CB8AC3E}">
        <p14:creationId xmlns:p14="http://schemas.microsoft.com/office/powerpoint/2010/main" val="835455950"/>
      </p:ext>
    </p:extLst>
  </p:cSld>
  <p:clrMapOvr>
    <a:masterClrMapping/>
  </p:clrMapOvr>
  <p:transition spd="slow" advTm="1135735">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2894" y="47576"/>
            <a:ext cx="5531006" cy="788765"/>
          </a:xfrm>
        </p:spPr>
        <p:txBody>
          <a:bodyPr>
            <a:noAutofit/>
          </a:bodyPr>
          <a:lstStyle/>
          <a:p>
            <a:pPr algn="ctr" rtl="1"/>
            <a:r>
              <a:rPr lang="fa-IR" sz="3200" dirty="0">
                <a:solidFill>
                  <a:srgbClr val="FF0000"/>
                </a:solidFill>
                <a:cs typeface="B Titr" pitchFamily="2" charset="-78"/>
              </a:rPr>
              <a:t>چرخه نوازشگری</a:t>
            </a:r>
          </a:p>
        </p:txBody>
      </p:sp>
      <p:sp>
        <p:nvSpPr>
          <p:cNvPr id="6" name="Oval 5"/>
          <p:cNvSpPr/>
          <p:nvPr/>
        </p:nvSpPr>
        <p:spPr>
          <a:xfrm>
            <a:off x="6913756" y="3195015"/>
            <a:ext cx="1742377" cy="10668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Titr" pitchFamily="2" charset="-78"/>
              </a:rPr>
              <a:t>عدم پاسخ</a:t>
            </a:r>
          </a:p>
        </p:txBody>
      </p:sp>
      <p:sp>
        <p:nvSpPr>
          <p:cNvPr id="7" name="Oval 6"/>
          <p:cNvSpPr/>
          <p:nvPr/>
        </p:nvSpPr>
        <p:spPr>
          <a:xfrm>
            <a:off x="7203688" y="836341"/>
            <a:ext cx="1561170" cy="9144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a:t>
            </a:r>
          </a:p>
        </p:txBody>
      </p:sp>
      <p:sp>
        <p:nvSpPr>
          <p:cNvPr id="9" name="Rounded Rectangular Callout 8"/>
          <p:cNvSpPr/>
          <p:nvPr/>
        </p:nvSpPr>
        <p:spPr>
          <a:xfrm>
            <a:off x="7432316" y="5102984"/>
            <a:ext cx="2526693" cy="708107"/>
          </a:xfrm>
          <a:prstGeom prst="wedgeRoundRectCallout">
            <a:avLst>
              <a:gd name="adj1" fmla="val -149702"/>
              <a:gd name="adj2" fmla="val -38181"/>
              <a:gd name="adj3" fmla="val 16667"/>
            </a:avLst>
          </a:prstGeom>
        </p:spPr>
        <p:style>
          <a:lnRef idx="2">
            <a:schemeClr val="accent2"/>
          </a:lnRef>
          <a:fillRef idx="1">
            <a:schemeClr val="lt1"/>
          </a:fillRef>
          <a:effectRef idx="0">
            <a:schemeClr val="accent2"/>
          </a:effectRef>
          <a:fontRef idx="minor">
            <a:schemeClr val="dk1"/>
          </a:fontRef>
        </p:style>
        <p:txBody>
          <a:bodyPr rtlCol="1" anchor="ctr"/>
          <a:lstStyle/>
          <a:p>
            <a:pPr algn="ctr" rtl="1"/>
            <a:r>
              <a:rPr lang="fa-IR" sz="2400" b="1" dirty="0">
                <a:cs typeface="B Zar" pitchFamily="2" charset="-78"/>
              </a:rPr>
              <a:t>فرسودگی زناشویی</a:t>
            </a:r>
          </a:p>
        </p:txBody>
      </p:sp>
      <p:sp>
        <p:nvSpPr>
          <p:cNvPr id="3" name="Heart 2"/>
          <p:cNvSpPr/>
          <p:nvPr/>
        </p:nvSpPr>
        <p:spPr>
          <a:xfrm>
            <a:off x="9656952" y="2005367"/>
            <a:ext cx="2386361" cy="211836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dirty="0">
                <a:cs typeface="B Titr" panose="00000700000000000000" pitchFamily="2" charset="-78"/>
              </a:rPr>
              <a:t>نیاز به نوازش و توجه</a:t>
            </a:r>
          </a:p>
        </p:txBody>
      </p:sp>
      <p:cxnSp>
        <p:nvCxnSpPr>
          <p:cNvPr id="11" name="Straight Arrow Connector 10"/>
          <p:cNvCxnSpPr/>
          <p:nvPr/>
        </p:nvCxnSpPr>
        <p:spPr>
          <a:xfrm flipH="1" flipV="1">
            <a:off x="8764859" y="1293541"/>
            <a:ext cx="892093" cy="1468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2"/>
          </p:cNvCxnSpPr>
          <p:nvPr/>
        </p:nvCxnSpPr>
        <p:spPr>
          <a:xfrm flipH="1">
            <a:off x="6042101" y="129354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2"/>
          </p:cNvCxnSpPr>
          <p:nvPr/>
        </p:nvCxnSpPr>
        <p:spPr>
          <a:xfrm flipH="1">
            <a:off x="6042101" y="3728415"/>
            <a:ext cx="871655"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6042101" y="3064547"/>
            <a:ext cx="892094" cy="7369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8649631" y="2762341"/>
            <a:ext cx="1007321" cy="89525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480931" y="83634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رضایت</a:t>
            </a:r>
          </a:p>
        </p:txBody>
      </p:sp>
      <p:sp>
        <p:nvSpPr>
          <p:cNvPr id="32" name="Oval 31"/>
          <p:cNvSpPr/>
          <p:nvPr/>
        </p:nvSpPr>
        <p:spPr>
          <a:xfrm>
            <a:off x="4267200" y="2538295"/>
            <a:ext cx="1774901" cy="9144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36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a:t>
            </a:r>
          </a:p>
        </p:txBody>
      </p:sp>
      <p:sp>
        <p:nvSpPr>
          <p:cNvPr id="34" name="Oval 33"/>
          <p:cNvSpPr/>
          <p:nvPr/>
        </p:nvSpPr>
        <p:spPr>
          <a:xfrm>
            <a:off x="4267200" y="3806009"/>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a:t>
            </a:r>
          </a:p>
        </p:txBody>
      </p:sp>
      <p:cxnSp>
        <p:nvCxnSpPr>
          <p:cNvPr id="35" name="Straight Arrow Connector 34"/>
          <p:cNvCxnSpPr/>
          <p:nvPr/>
        </p:nvCxnSpPr>
        <p:spPr>
          <a:xfrm flipH="1" flipV="1">
            <a:off x="3375106" y="2538295"/>
            <a:ext cx="892094" cy="3790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3375106" y="3907954"/>
            <a:ext cx="892094" cy="39947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3375106" y="4322438"/>
            <a:ext cx="1003603" cy="39797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375106" y="2917335"/>
            <a:ext cx="892094" cy="14980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763746" y="2144287"/>
            <a:ext cx="1568608" cy="609600"/>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 طرف مقابل</a:t>
            </a:r>
          </a:p>
        </p:txBody>
      </p:sp>
      <p:sp>
        <p:nvSpPr>
          <p:cNvPr id="44" name="Oval 43"/>
          <p:cNvSpPr/>
          <p:nvPr/>
        </p:nvSpPr>
        <p:spPr>
          <a:xfrm>
            <a:off x="1806498" y="3452695"/>
            <a:ext cx="1525856" cy="880428"/>
          </a:xfrm>
          <a:prstGeom prst="ellipse">
            <a:avLst/>
          </a:prstGeom>
          <a:solidFill>
            <a:srgbClr val="C00000"/>
          </a:solidFill>
        </p:spPr>
        <p:style>
          <a:lnRef idx="1">
            <a:schemeClr val="accent2"/>
          </a:lnRef>
          <a:fillRef idx="2">
            <a:schemeClr val="accent2"/>
          </a:fillRef>
          <a:effectRef idx="1">
            <a:schemeClr val="accent2"/>
          </a:effectRef>
          <a:fontRef idx="minor">
            <a:schemeClr val="dk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حمله طرف مقابل</a:t>
            </a:r>
          </a:p>
        </p:txBody>
      </p:sp>
      <p:sp>
        <p:nvSpPr>
          <p:cNvPr id="47" name="Oval 46"/>
          <p:cNvSpPr/>
          <p:nvPr/>
        </p:nvSpPr>
        <p:spPr>
          <a:xfrm>
            <a:off x="1649448" y="4385598"/>
            <a:ext cx="1797203" cy="914400"/>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 طرف مقابل</a:t>
            </a:r>
          </a:p>
        </p:txBody>
      </p:sp>
      <p:sp>
        <p:nvSpPr>
          <p:cNvPr id="48" name="Oval 47"/>
          <p:cNvSpPr/>
          <p:nvPr/>
        </p:nvSpPr>
        <p:spPr>
          <a:xfrm>
            <a:off x="1606709" y="2727815"/>
            <a:ext cx="1797203" cy="705229"/>
          </a:xfrm>
          <a:prstGeom prst="ellipse">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کناره گیری طرف مقابل</a:t>
            </a:r>
          </a:p>
        </p:txBody>
      </p:sp>
      <p:sp>
        <p:nvSpPr>
          <p:cNvPr id="49" name="Left Brace 48"/>
          <p:cNvSpPr/>
          <p:nvPr/>
        </p:nvSpPr>
        <p:spPr>
          <a:xfrm>
            <a:off x="1105828" y="2180341"/>
            <a:ext cx="449766" cy="2922643"/>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cxnSp>
        <p:nvCxnSpPr>
          <p:cNvPr id="51" name="Curved Connector 50"/>
          <p:cNvCxnSpPr>
            <a:stCxn id="49" idx="1"/>
            <a:endCxn id="6" idx="4"/>
          </p:cNvCxnSpPr>
          <p:nvPr/>
        </p:nvCxnSpPr>
        <p:spPr>
          <a:xfrm rot="10800000" flipH="1" flipV="1">
            <a:off x="1105827" y="3641663"/>
            <a:ext cx="6679117" cy="620152"/>
          </a:xfrm>
          <a:prstGeom prst="curvedConnector4">
            <a:avLst>
              <a:gd name="adj1" fmla="val -3423"/>
              <a:gd name="adj2" fmla="val 405563"/>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0" name="Circular Arrow 59"/>
          <p:cNvSpPr/>
          <p:nvPr/>
        </p:nvSpPr>
        <p:spPr>
          <a:xfrm>
            <a:off x="4103650" y="4842798"/>
            <a:ext cx="1062152" cy="968293"/>
          </a:xfrm>
          <a:prstGeom prst="circularArrow">
            <a:avLst>
              <a:gd name="adj1" fmla="val 12500"/>
              <a:gd name="adj2" fmla="val 1142319"/>
              <a:gd name="adj3" fmla="val 20457681"/>
              <a:gd name="adj4" fmla="val 2326684"/>
              <a:gd name="adj5" fmla="val 12500"/>
            </a:avLst>
          </a:prstGeom>
        </p:spPr>
        <p:style>
          <a:lnRef idx="3">
            <a:schemeClr val="lt1"/>
          </a:lnRef>
          <a:fillRef idx="1">
            <a:schemeClr val="accent4"/>
          </a:fillRef>
          <a:effectRef idx="1">
            <a:schemeClr val="accent4"/>
          </a:effectRef>
          <a:fontRef idx="minor">
            <a:schemeClr val="lt1"/>
          </a:fontRef>
        </p:style>
        <p:txBody>
          <a:bodyPr rtlCol="1" anchor="ctr"/>
          <a:lstStyle/>
          <a:p>
            <a:pPr algn="ctr"/>
            <a:endParaRPr lang="fa-IR">
              <a:solidFill>
                <a:schemeClr val="tx1"/>
              </a:solidFill>
            </a:endParaRPr>
          </a:p>
        </p:txBody>
      </p:sp>
      <p:cxnSp>
        <p:nvCxnSpPr>
          <p:cNvPr id="62" name="Straight Arrow Connector 61"/>
          <p:cNvCxnSpPr/>
          <p:nvPr/>
        </p:nvCxnSpPr>
        <p:spPr>
          <a:xfrm flipV="1">
            <a:off x="6913756" y="1750741"/>
            <a:ext cx="871188" cy="1890921"/>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267200" y="1451113"/>
            <a:ext cx="3082150" cy="1466223"/>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4267200" y="1735875"/>
            <a:ext cx="3165116" cy="2387856"/>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0416209" y="4521423"/>
            <a:ext cx="1272208" cy="581561"/>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fa-IR" b="1" dirty="0">
                <a:cs typeface="B Mitra" panose="00000400000000000000" pitchFamily="2" charset="-78"/>
              </a:rPr>
              <a:t>طلاق و جدایی</a:t>
            </a:r>
          </a:p>
        </p:txBody>
      </p:sp>
      <p:sp>
        <p:nvSpPr>
          <p:cNvPr id="41" name="Rectangle 40"/>
          <p:cNvSpPr/>
          <p:nvPr/>
        </p:nvSpPr>
        <p:spPr>
          <a:xfrm>
            <a:off x="10409584" y="5627967"/>
            <a:ext cx="1278833" cy="630593"/>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fa-IR" b="1">
                <a:cs typeface="B Mitra" panose="00000400000000000000" pitchFamily="2" charset="-78"/>
              </a:rPr>
              <a:t> </a:t>
            </a:r>
            <a:r>
              <a:rPr lang="fa-IR" b="1" dirty="0">
                <a:cs typeface="B Mitra" panose="00000400000000000000" pitchFamily="2" charset="-78"/>
              </a:rPr>
              <a:t>طلاق عاطفی</a:t>
            </a:r>
          </a:p>
        </p:txBody>
      </p:sp>
      <p:cxnSp>
        <p:nvCxnSpPr>
          <p:cNvPr id="19" name="Straight Arrow Connector 18"/>
          <p:cNvCxnSpPr>
            <a:stCxn id="9" idx="3"/>
          </p:cNvCxnSpPr>
          <p:nvPr/>
        </p:nvCxnSpPr>
        <p:spPr>
          <a:xfrm flipV="1">
            <a:off x="9959009" y="5102984"/>
            <a:ext cx="450576" cy="3540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9" idx="3"/>
            <a:endCxn id="41" idx="1"/>
          </p:cNvCxnSpPr>
          <p:nvPr/>
        </p:nvCxnSpPr>
        <p:spPr>
          <a:xfrm>
            <a:off x="9959009" y="5457038"/>
            <a:ext cx="450575" cy="4862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325182" y="1298801"/>
            <a:ext cx="116158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764015" y="852111"/>
            <a:ext cx="1561170" cy="914400"/>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8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Mitra" panose="00000400000000000000" pitchFamily="2" charset="-78"/>
              </a:rPr>
              <a:t>پاسخ متقابل</a:t>
            </a:r>
          </a:p>
        </p:txBody>
      </p:sp>
      <p:cxnSp>
        <p:nvCxnSpPr>
          <p:cNvPr id="42" name="Connector: Curved 41">
            <a:extLst>
              <a:ext uri="{FF2B5EF4-FFF2-40B4-BE49-F238E27FC236}">
                <a16:creationId xmlns:a16="http://schemas.microsoft.com/office/drawing/2014/main" xmlns="" id="{D0F12DF0-854A-40E9-A28B-243838E5E894}"/>
              </a:ext>
            </a:extLst>
          </p:cNvPr>
          <p:cNvCxnSpPr/>
          <p:nvPr/>
        </p:nvCxnSpPr>
        <p:spPr>
          <a:xfrm rot="5400000" flipH="1" flipV="1">
            <a:off x="5256551" y="-961211"/>
            <a:ext cx="15770" cy="5439673"/>
          </a:xfrm>
          <a:prstGeom prst="curvedConnector3">
            <a:avLst>
              <a:gd name="adj1" fmla="val -2787679"/>
            </a:avLst>
          </a:prstGeom>
          <a:ln w="57150">
            <a:tailEnd type="triangle"/>
          </a:ln>
        </p:spPr>
        <p:style>
          <a:lnRef idx="3">
            <a:schemeClr val="accent6"/>
          </a:lnRef>
          <a:fillRef idx="0">
            <a:schemeClr val="accent6"/>
          </a:fillRef>
          <a:effectRef idx="2">
            <a:schemeClr val="accent6"/>
          </a:effectRef>
          <a:fontRef idx="minor">
            <a:schemeClr val="tx1"/>
          </a:fontRef>
        </p:style>
      </p:cxnSp>
    </p:spTree>
    <p:custDataLst>
      <p:tags r:id="rId1"/>
    </p:custDataLst>
    <p:extLst>
      <p:ext uri="{BB962C8B-B14F-4D97-AF65-F5344CB8AC3E}">
        <p14:creationId xmlns:p14="http://schemas.microsoft.com/office/powerpoint/2010/main" val="1676974048"/>
      </p:ext>
    </p:extLst>
  </p:cSld>
  <p:clrMapOvr>
    <a:masterClrMapping/>
  </p:clrMapOvr>
  <p:transition spd="slow" advTm="1135735">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ppt_x"/>
                                          </p:val>
                                        </p:tav>
                                        <p:tav tm="100000">
                                          <p:val>
                                            <p:strVal val="#ppt_x"/>
                                          </p:val>
                                        </p:tav>
                                      </p:tavLst>
                                    </p:anim>
                                    <p:anim calcmode="lin" valueType="num">
                                      <p:cBhvr additive="base">
                                        <p:cTn id="8"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050433" y="1441311"/>
            <a:ext cx="8639309" cy="3505200"/>
          </a:xfrm>
        </p:spPr>
        <p:txBody>
          <a:bodyPr>
            <a:normAutofit/>
          </a:bodyPr>
          <a:lstStyle/>
          <a:p>
            <a:pPr marL="0" indent="0" algn="ctr" rtl="1" eaLnBrk="1" hangingPunct="1">
              <a:buNone/>
            </a:pPr>
            <a:r>
              <a:rPr lang="fa-IR" sz="3200" b="1" dirty="0">
                <a:solidFill>
                  <a:srgbClr val="FF0000"/>
                </a:solidFill>
                <a:cs typeface="B Mitra" pitchFamily="2" charset="-78"/>
              </a:rPr>
              <a:t>اندوخته عاطفي: </a:t>
            </a:r>
          </a:p>
          <a:p>
            <a:pPr marL="0" indent="0" algn="ctr" rtl="1" eaLnBrk="1" hangingPunct="1">
              <a:buNone/>
            </a:pPr>
            <a:r>
              <a:rPr lang="fa-IR" sz="3200" b="1" dirty="0">
                <a:cs typeface="B Mitra" pitchFamily="2" charset="-78"/>
              </a:rPr>
              <a:t>نسبت لحظات مثبت به لحظات منفي</a:t>
            </a:r>
          </a:p>
          <a:p>
            <a:pPr marL="0" indent="0" algn="ctr" rtl="1" eaLnBrk="1" hangingPunct="1">
              <a:buNone/>
            </a:pPr>
            <a:r>
              <a:rPr lang="fa-IR" b="1" dirty="0">
                <a:cs typeface="B Mitra" pitchFamily="2" charset="-78"/>
              </a:rPr>
              <a:t>(اين نسبت از پنج به يک بيشتر باشد)</a:t>
            </a:r>
          </a:p>
          <a:p>
            <a:pPr marL="0" indent="0" algn="ctr" rtl="1" eaLnBrk="1" hangingPunct="1">
              <a:buNone/>
            </a:pPr>
            <a:endParaRPr lang="fa-IR" b="1" dirty="0">
              <a:cs typeface="B Mitra" pitchFamily="2" charset="-78"/>
            </a:endParaRPr>
          </a:p>
          <a:p>
            <a:pPr marL="0" indent="0" algn="ctr" rtl="1">
              <a:buNone/>
            </a:pPr>
            <a:r>
              <a:rPr lang="fa-IR" b="1" dirty="0">
                <a:solidFill>
                  <a:srgbClr val="00B050"/>
                </a:solidFill>
                <a:cs typeface="B Titr" pitchFamily="2" charset="-78"/>
              </a:rPr>
              <a:t>چگونه مي توان اين اندوخته را افزايش داد؟</a:t>
            </a:r>
          </a:p>
        </p:txBody>
      </p:sp>
      <p:pic>
        <p:nvPicPr>
          <p:cNvPr id="7" name="Picture 5" descr="C:\Documents and Settings\mehrdad dashti\My Documents\My Pictures\b-kjfchdfg654g65d4fg8df91382081081481536.jpg"/>
          <p:cNvPicPr>
            <a:picLocks noChangeAspect="1" noChangeArrowheads="1"/>
          </p:cNvPicPr>
          <p:nvPr/>
        </p:nvPicPr>
        <p:blipFill>
          <a:blip r:embed="rId3" cstate="print"/>
          <a:srcRect/>
          <a:stretch>
            <a:fillRect/>
          </a:stretch>
        </p:blipFill>
        <p:spPr bwMode="auto">
          <a:xfrm>
            <a:off x="666674" y="3865459"/>
            <a:ext cx="2933776" cy="22825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itle 1"/>
          <p:cNvSpPr txBox="1">
            <a:spLocks/>
          </p:cNvSpPr>
          <p:nvPr/>
        </p:nvSpPr>
        <p:spPr>
          <a:xfrm>
            <a:off x="2133562" y="239836"/>
            <a:ext cx="8153400" cy="990600"/>
          </a:xfrm>
          <a:prstGeom prst="rect">
            <a:avLst/>
          </a:prstGeom>
        </p:spPr>
        <p:txBody>
          <a:bodyPr vert="horz" lIns="91440" tIns="45720" rIns="91440" bIns="45720" rtlCol="0" anchor="ctr">
            <a:normAutofit fontScale="97500"/>
          </a:bodyPr>
          <a:lstStyle/>
          <a:p>
            <a:pPr algn="ctr" rtl="1">
              <a:spcBef>
                <a:spcPct val="0"/>
              </a:spcBef>
              <a:defRPr/>
            </a:pPr>
            <a:r>
              <a:rPr lang="fa-IR" sz="3600" dirty="0">
                <a:solidFill>
                  <a:schemeClr val="accent5"/>
                </a:solidFill>
                <a:latin typeface="+mj-lt"/>
                <a:ea typeface="+mj-ea"/>
                <a:cs typeface="B Titr" pitchFamily="2" charset="-78"/>
              </a:rPr>
              <a:t>افزايش اندوخته عاطفي(بانک عاطفی)</a:t>
            </a:r>
            <a:endParaRPr lang="en-US" sz="3600" dirty="0">
              <a:solidFill>
                <a:schemeClr val="accent5"/>
              </a:solidFill>
              <a:latin typeface="+mj-lt"/>
              <a:ea typeface="+mj-ea"/>
              <a:cs typeface="B Titr" pitchFamily="2" charset="-78"/>
            </a:endParaRPr>
          </a:p>
        </p:txBody>
      </p:sp>
      <p:pic>
        <p:nvPicPr>
          <p:cNvPr id="7170" name="Picture 2" descr="D:\کلیپ ها و تصاویر\image\خانواده\imagesCABZU5K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39725" y="3865459"/>
            <a:ext cx="2879570" cy="2706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557635"/>
      </p:ext>
    </p:extLst>
  </p:cSld>
  <p:clrMapOvr>
    <a:masterClrMapping/>
  </p:clrMapOvr>
  <p:transition spd="slow" advTm="289276">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4" cstate="print"/>
          <a:srcRect b="8163"/>
          <a:stretch>
            <a:fillRect/>
          </a:stretch>
        </p:blipFill>
        <p:spPr bwMode="auto">
          <a:xfrm>
            <a:off x="0" y="929694"/>
            <a:ext cx="5573379" cy="5118409"/>
          </a:xfrm>
          <a:prstGeom prst="rect">
            <a:avLst/>
          </a:prstGeom>
          <a:noFill/>
          <a:ln w="9525">
            <a:noFill/>
            <a:miter lim="800000"/>
            <a:headEnd/>
            <a:tailEnd/>
          </a:ln>
          <a:effectLst/>
        </p:spPr>
      </p:pic>
      <p:sp>
        <p:nvSpPr>
          <p:cNvPr id="116738" name="Title 1"/>
          <p:cNvSpPr>
            <a:spLocks noGrp="1"/>
          </p:cNvSpPr>
          <p:nvPr>
            <p:ph type="title"/>
          </p:nvPr>
        </p:nvSpPr>
        <p:spPr>
          <a:xfrm>
            <a:off x="605193" y="220574"/>
            <a:ext cx="4015969" cy="963981"/>
          </a:xfrm>
        </p:spPr>
        <p:txBody>
          <a:bodyPr>
            <a:normAutofit fontScale="90000"/>
          </a:bodyPr>
          <a:lstStyle/>
          <a:p>
            <a:pPr algn="ctr" rtl="1" eaLnBrk="1" hangingPunct="1"/>
            <a:r>
              <a:rPr lang="fa-IR" sz="3600" b="1" dirty="0">
                <a:solidFill>
                  <a:srgbClr val="FF0000"/>
                </a:solidFill>
                <a:cs typeface="B Titr" panose="00000700000000000000" pitchFamily="2" charset="-78"/>
              </a:rPr>
              <a:t>شیوه های نوازشگری یا غنی سازی اندوخته عاطفی </a:t>
            </a:r>
            <a:br>
              <a:rPr lang="fa-IR" sz="3600" b="1" dirty="0">
                <a:solidFill>
                  <a:srgbClr val="FF0000"/>
                </a:solidFill>
                <a:cs typeface="B Titr" panose="00000700000000000000" pitchFamily="2" charset="-78"/>
              </a:rPr>
            </a:br>
            <a:r>
              <a:rPr lang="fa-IR" sz="3600" b="1" dirty="0">
                <a:solidFill>
                  <a:srgbClr val="FF0000"/>
                </a:solidFill>
                <a:cs typeface="B Titr" panose="00000700000000000000" pitchFamily="2" charset="-78"/>
              </a:rPr>
              <a:t>یا تغذیه روابط عاطفی</a:t>
            </a:r>
          </a:p>
        </p:txBody>
      </p:sp>
      <p:sp>
        <p:nvSpPr>
          <p:cNvPr id="3" name="Content Placeholder 2"/>
          <p:cNvSpPr>
            <a:spLocks noGrp="1"/>
          </p:cNvSpPr>
          <p:nvPr>
            <p:ph idx="1"/>
          </p:nvPr>
        </p:nvSpPr>
        <p:spPr>
          <a:xfrm>
            <a:off x="3687096" y="547979"/>
            <a:ext cx="8839200" cy="5500124"/>
          </a:xfrm>
        </p:spPr>
        <p:txBody>
          <a:bodyPr>
            <a:noAutofit/>
          </a:bodyPr>
          <a:lstStyle/>
          <a:p>
            <a:pPr marL="971550" lvl="1" indent="-514350" algn="r" rtl="1">
              <a:buFont typeface="+mj-lt"/>
              <a:buAutoNum type="arabicPeriod"/>
            </a:pPr>
            <a:r>
              <a:rPr lang="fa-IR" sz="3200" dirty="0">
                <a:cs typeface="B Koodak" panose="00000700000000000000" pitchFamily="2" charset="-78"/>
              </a:rPr>
              <a:t>ابراز محبت های کلامی نامشروط(کلام مهرآمیز)</a:t>
            </a:r>
          </a:p>
          <a:p>
            <a:pPr marL="971550" lvl="1" indent="-514350" algn="r" rtl="1">
              <a:buFont typeface="+mj-lt"/>
              <a:buAutoNum type="arabicPeriod"/>
            </a:pPr>
            <a:r>
              <a:rPr lang="fa-IR" sz="3200" dirty="0">
                <a:cs typeface="B Koodak" panose="00000700000000000000" pitchFamily="2" charset="-78"/>
              </a:rPr>
              <a:t>تحسین و تایید و تشویق نا مشروط  </a:t>
            </a:r>
          </a:p>
          <a:p>
            <a:pPr marL="971550" lvl="1" indent="-514350" algn="r" rtl="1">
              <a:buFont typeface="+mj-lt"/>
              <a:buAutoNum type="arabicPeriod"/>
            </a:pPr>
            <a:r>
              <a:rPr lang="fa-IR" sz="3200" dirty="0">
                <a:cs typeface="B Koodak" panose="00000700000000000000" pitchFamily="2" charset="-78"/>
              </a:rPr>
              <a:t>تقدیر و تقویت نا مشروط</a:t>
            </a:r>
          </a:p>
          <a:p>
            <a:pPr marL="971550" lvl="1" indent="-514350" algn="r" rtl="1">
              <a:buFont typeface="+mj-lt"/>
              <a:buAutoNum type="arabicPeriod"/>
            </a:pPr>
            <a:r>
              <a:rPr lang="fa-IR" sz="3200" dirty="0">
                <a:cs typeface="B Koodak" panose="00000700000000000000" pitchFamily="2" charset="-78"/>
              </a:rPr>
              <a:t> نوازش چشمی، پوستی و آغوش</a:t>
            </a:r>
          </a:p>
          <a:p>
            <a:pPr marL="971550" lvl="1" indent="-514350" algn="r" rtl="1">
              <a:buFont typeface="+mj-lt"/>
              <a:buAutoNum type="arabicPeriod"/>
            </a:pPr>
            <a:r>
              <a:rPr lang="fa-IR" sz="3200" dirty="0">
                <a:cs typeface="B Koodak" panose="00000700000000000000" pitchFamily="2" charset="-78"/>
              </a:rPr>
              <a:t> هدیه (بخصوص غیرمنتظره) </a:t>
            </a:r>
          </a:p>
          <a:p>
            <a:pPr marL="971550" lvl="1" indent="-514350" algn="r" rtl="1">
              <a:buFont typeface="+mj-lt"/>
              <a:buAutoNum type="arabicPeriod"/>
            </a:pPr>
            <a:r>
              <a:rPr lang="fa-IR" sz="3200" dirty="0">
                <a:cs typeface="B Koodak" panose="00000700000000000000" pitchFamily="2" charset="-78"/>
              </a:rPr>
              <a:t>بازی و اوقات خوش </a:t>
            </a:r>
          </a:p>
          <a:p>
            <a:pPr marL="971550" lvl="1" indent="-514350" algn="r" rtl="1">
              <a:buFont typeface="+mj-lt"/>
              <a:buAutoNum type="arabicPeriod"/>
            </a:pPr>
            <a:r>
              <a:rPr lang="fa-IR" sz="3200" dirty="0">
                <a:cs typeface="B Koodak" panose="00000700000000000000" pitchFamily="2" charset="-78"/>
              </a:rPr>
              <a:t>فعالیت مشترک (برای باهم بودن) </a:t>
            </a:r>
          </a:p>
          <a:p>
            <a:pPr marL="971550" lvl="1" indent="-514350" algn="r" rtl="1">
              <a:buFont typeface="+mj-lt"/>
              <a:buAutoNum type="arabicPeriod"/>
            </a:pPr>
            <a:r>
              <a:rPr lang="fa-IR" sz="3200" dirty="0">
                <a:cs typeface="B Koodak" panose="00000700000000000000" pitchFamily="2" charset="-78"/>
              </a:rPr>
              <a:t>ارائه خدمات، مراقبت و دلسوزی بدون منت</a:t>
            </a:r>
          </a:p>
          <a:p>
            <a:pPr marL="971550" lvl="1" indent="-514350" algn="r" rtl="1">
              <a:buFont typeface="+mj-lt"/>
              <a:buAutoNum type="arabicPeriod"/>
            </a:pPr>
            <a:r>
              <a:rPr lang="fa-IR" sz="3200" dirty="0">
                <a:cs typeface="B Koodak" panose="00000700000000000000" pitchFamily="2" charset="-78"/>
              </a:rPr>
              <a:t>احترام نا مشروط (به همسر و خانواده اش)</a:t>
            </a:r>
          </a:p>
          <a:p>
            <a:pPr marL="971550" lvl="1" indent="-514350" algn="r" rtl="1">
              <a:buFont typeface="+mj-lt"/>
              <a:buAutoNum type="arabicPeriod"/>
            </a:pPr>
            <a:r>
              <a:rPr lang="fa-IR" sz="3200" dirty="0">
                <a:cs typeface="B Koodak" panose="00000700000000000000" pitchFamily="2" charset="-78"/>
              </a:rPr>
              <a:t>استقبال و بدرقه</a:t>
            </a:r>
          </a:p>
          <a:p>
            <a:pPr marL="971550" lvl="1" indent="-514350" algn="r" rtl="1">
              <a:buFont typeface="+mj-lt"/>
              <a:buAutoNum type="arabicPeriod"/>
            </a:pPr>
            <a:r>
              <a:rPr lang="fa-IR" sz="3200" dirty="0">
                <a:cs typeface="B Koodak" panose="00000700000000000000" pitchFamily="2" charset="-78"/>
              </a:rPr>
              <a:t>ملاحظه نا مشروط (نرنجاندن)</a:t>
            </a:r>
          </a:p>
          <a:p>
            <a:pPr marL="971550" lvl="1" indent="-514350" algn="r" rtl="1">
              <a:buFont typeface="+mj-lt"/>
              <a:buAutoNum type="arabicPeriod"/>
            </a:pPr>
            <a:r>
              <a:rPr lang="fa-IR" sz="3200" dirty="0">
                <a:cs typeface="B Koodak" panose="00000700000000000000" pitchFamily="2" charset="-78"/>
              </a:rPr>
              <a:t>روابط جنسی رضایت بخش </a:t>
            </a:r>
          </a:p>
        </p:txBody>
      </p:sp>
      <p:sp>
        <p:nvSpPr>
          <p:cNvPr id="5" name="Title 1"/>
          <p:cNvSpPr txBox="1">
            <a:spLocks/>
          </p:cNvSpPr>
          <p:nvPr/>
        </p:nvSpPr>
        <p:spPr>
          <a:xfrm>
            <a:off x="231227" y="5930405"/>
            <a:ext cx="4309241" cy="98717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4000" dirty="0">
                <a:cs typeface="B Mitra" pitchFamily="2" charset="-78"/>
              </a:rPr>
              <a:t>حواستون به تمام نيازهاي همسرتون باشه. چه روحي، چه مادي</a:t>
            </a:r>
            <a:endParaRPr lang="en-US" sz="4000" dirty="0">
              <a:cs typeface="B Mitra" pitchFamily="2" charset="-78"/>
            </a:endParaRPr>
          </a:p>
        </p:txBody>
      </p:sp>
    </p:spTree>
    <p:custDataLst>
      <p:tags r:id="rId1"/>
    </p:custDataLst>
    <p:extLst>
      <p:ext uri="{BB962C8B-B14F-4D97-AF65-F5344CB8AC3E}">
        <p14:creationId xmlns:p14="http://schemas.microsoft.com/office/powerpoint/2010/main" val="1049812721"/>
      </p:ext>
    </p:extLst>
  </p:cSld>
  <p:clrMapOvr>
    <a:masterClrMapping/>
  </p:clrMapOvr>
  <p:transition spd="slow" advTm="236415">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4" cstate="print"/>
          <a:srcRect b="3226"/>
          <a:stretch>
            <a:fillRect/>
          </a:stretch>
        </p:blipFill>
        <p:spPr bwMode="auto">
          <a:xfrm>
            <a:off x="687382" y="832744"/>
            <a:ext cx="6226098" cy="6025256"/>
          </a:xfrm>
          <a:prstGeom prst="rect">
            <a:avLst/>
          </a:prstGeom>
          <a:noFill/>
          <a:ln w="9525">
            <a:noFill/>
            <a:miter lim="800000"/>
            <a:headEnd/>
            <a:tailEnd/>
          </a:ln>
          <a:effectLst/>
        </p:spPr>
      </p:pic>
      <p:sp>
        <p:nvSpPr>
          <p:cNvPr id="3" name="Content Placeholder 2"/>
          <p:cNvSpPr>
            <a:spLocks noGrp="1"/>
          </p:cNvSpPr>
          <p:nvPr>
            <p:ph idx="1"/>
          </p:nvPr>
        </p:nvSpPr>
        <p:spPr>
          <a:xfrm>
            <a:off x="5024284" y="78658"/>
            <a:ext cx="7049729" cy="4690110"/>
          </a:xfrm>
        </p:spPr>
        <p:txBody>
          <a:bodyPr>
            <a:normAutofit/>
          </a:bodyPr>
          <a:lstStyle/>
          <a:p>
            <a:pPr marL="514350" indent="-514350" algn="ctr" rtl="1">
              <a:buNone/>
            </a:pPr>
            <a:r>
              <a:rPr lang="fa-IR" sz="4000" b="1" dirty="0">
                <a:solidFill>
                  <a:srgbClr val="FF0000"/>
                </a:solidFill>
                <a:cs typeface="B Titr" pitchFamily="2" charset="-78"/>
              </a:rPr>
              <a:t>تمرین</a:t>
            </a:r>
            <a:r>
              <a:rPr lang="fa-IR" sz="4000" b="1" dirty="0">
                <a:cs typeface="B Mitra" pitchFamily="2" charset="-78"/>
              </a:rPr>
              <a:t>:</a:t>
            </a:r>
          </a:p>
          <a:p>
            <a:pPr marL="514350" indent="-514350" algn="ctr" rtl="1">
              <a:buNone/>
            </a:pPr>
            <a:r>
              <a:rPr lang="fa-IR" sz="4000" b="1" dirty="0">
                <a:cs typeface="B Mitra" pitchFamily="2" charset="-78"/>
              </a:rPr>
              <a:t>چندتا از ویژگی های مثبت همسرتان را </a:t>
            </a:r>
          </a:p>
          <a:p>
            <a:pPr marL="514350" indent="-514350" algn="ctr" rtl="1">
              <a:buNone/>
            </a:pPr>
            <a:r>
              <a:rPr lang="fa-IR" sz="4000" b="1" dirty="0">
                <a:cs typeface="B Mitra" pitchFamily="2" charset="-78"/>
              </a:rPr>
              <a:t>بدون اما و اگر </a:t>
            </a:r>
          </a:p>
          <a:p>
            <a:pPr marL="514350" indent="-514350" algn="ctr" rtl="1">
              <a:buNone/>
            </a:pPr>
            <a:r>
              <a:rPr lang="fa-IR" sz="4000" b="1" dirty="0">
                <a:cs typeface="B Mitra" pitchFamily="2" charset="-78"/>
              </a:rPr>
              <a:t>بنویسید</a:t>
            </a:r>
          </a:p>
          <a:p>
            <a:pPr marL="514350" indent="-514350" algn="ctr" rtl="1">
              <a:buNone/>
            </a:pPr>
            <a:endParaRPr lang="fa-IR" sz="4000" b="1" dirty="0">
              <a:cs typeface="B Mitra" pitchFamily="2" charset="-78"/>
            </a:endParaRPr>
          </a:p>
          <a:p>
            <a:pPr marL="514350" indent="-514350" algn="ctr" rtl="1">
              <a:buNone/>
            </a:pPr>
            <a:endParaRPr lang="fa-IR" sz="4000" b="1" dirty="0">
              <a:cs typeface="B Mitra" pitchFamily="2" charset="-78"/>
            </a:endParaRPr>
          </a:p>
        </p:txBody>
      </p:sp>
    </p:spTree>
    <p:custDataLst>
      <p:tags r:id="rId1"/>
    </p:custDataLst>
    <p:extLst>
      <p:ext uri="{BB962C8B-B14F-4D97-AF65-F5344CB8AC3E}">
        <p14:creationId xmlns:p14="http://schemas.microsoft.com/office/powerpoint/2010/main" val="2640261793"/>
      </p:ext>
    </p:extLst>
  </p:cSld>
  <p:clrMapOvr>
    <a:masterClrMapping/>
  </p:clrMapOvr>
  <p:transition spd="slow" advTm="42276">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5834" y="324463"/>
            <a:ext cx="10691597" cy="5279923"/>
          </a:xfrm>
        </p:spPr>
        <p:txBody>
          <a:bodyPr>
            <a:normAutofit/>
          </a:bodyPr>
          <a:lstStyle/>
          <a:p>
            <a:pPr marL="514350" indent="-514350" algn="ctr" rtl="1">
              <a:buNone/>
            </a:pPr>
            <a:r>
              <a:rPr lang="fa-IR" b="1" dirty="0">
                <a:solidFill>
                  <a:srgbClr val="FF0000"/>
                </a:solidFill>
                <a:cs typeface="B Titr" pitchFamily="2" charset="-78"/>
              </a:rPr>
              <a:t>تمرین</a:t>
            </a:r>
            <a:r>
              <a:rPr lang="fa-IR" b="1" dirty="0">
                <a:cs typeface="B Mitra" pitchFamily="2" charset="-78"/>
              </a:rPr>
              <a:t>:</a:t>
            </a:r>
          </a:p>
          <a:p>
            <a:pPr marL="514350" indent="-514350" algn="ctr" rtl="1">
              <a:buNone/>
            </a:pPr>
            <a:r>
              <a:rPr lang="fa-IR" b="1" dirty="0">
                <a:cs typeface="B Mitra" pitchFamily="2" charset="-78"/>
              </a:rPr>
              <a:t>چندتا از ویژگی های مثبت همسرتان را بدون اما و اگر بنویسید</a:t>
            </a:r>
          </a:p>
          <a:p>
            <a:pPr marL="514350" indent="-514350" algn="ctr" rtl="1">
              <a:buNone/>
            </a:pPr>
            <a:endParaRPr lang="fa-IR" b="1" dirty="0">
              <a:cs typeface="B Mitra" pitchFamily="2" charset="-78"/>
            </a:endParaRPr>
          </a:p>
          <a:p>
            <a:pPr marL="514350" indent="-514350" algn="ctr" rtl="1">
              <a:buNone/>
            </a:pPr>
            <a:endParaRPr lang="fa-IR" b="1" dirty="0">
              <a:cs typeface="B Mitra" pitchFamily="2" charset="-78"/>
            </a:endParaRPr>
          </a:p>
          <a:p>
            <a:pPr marL="514350" indent="-514350" algn="ctr" rtl="1">
              <a:buNone/>
            </a:pPr>
            <a:endParaRPr lang="fa-IR" b="1" dirty="0">
              <a:cs typeface="B Mitra" pitchFamily="2" charset="-78"/>
            </a:endParaRPr>
          </a:p>
          <a:p>
            <a:pPr marL="514350" indent="-514350" algn="ctr" rtl="1">
              <a:buNone/>
            </a:pPr>
            <a:endParaRPr lang="fa-IR" b="1" dirty="0">
              <a:cs typeface="B Mitra" pitchFamily="2" charset="-78"/>
            </a:endParaRPr>
          </a:p>
          <a:p>
            <a:pPr marL="514350" indent="-514350" algn="ctr" rtl="1">
              <a:buNone/>
            </a:pPr>
            <a:endParaRPr lang="fa-IR" b="1" dirty="0">
              <a:cs typeface="B Mitra" pitchFamily="2" charset="-78"/>
            </a:endParaRPr>
          </a:p>
          <a:p>
            <a:pPr marL="514350" indent="-514350" algn="ctr" rtl="1">
              <a:buNone/>
            </a:pPr>
            <a:r>
              <a:rPr lang="fa-IR" sz="4000" b="1" dirty="0">
                <a:solidFill>
                  <a:srgbClr val="FF0000"/>
                </a:solidFill>
                <a:cs typeface="B Titr" pitchFamily="2" charset="-78"/>
              </a:rPr>
              <a:t>(فن تحسین به جای عیب یابی)</a:t>
            </a:r>
          </a:p>
          <a:p>
            <a:pPr marL="514350" indent="-514350" algn="ctr" rtl="1">
              <a:buNone/>
            </a:pPr>
            <a:r>
              <a:rPr lang="fa-IR" b="1" dirty="0">
                <a:cs typeface="B Mitra" pitchFamily="2" charset="-78"/>
              </a:rPr>
              <a:t>توجه و تمرکز بر ویژگی های مثبت همسر </a:t>
            </a:r>
          </a:p>
          <a:p>
            <a:pPr marL="514350" indent="-514350" algn="ctr" rtl="1">
              <a:buNone/>
            </a:pPr>
            <a:r>
              <a:rPr lang="fa-IR" b="1" dirty="0">
                <a:cs typeface="B Mitra" pitchFamily="2" charset="-78"/>
              </a:rPr>
              <a:t>(درک و انعکاس ویژگی های مثبت همسر) </a:t>
            </a:r>
          </a:p>
          <a:p>
            <a:pPr marL="514350" indent="-514350" algn="ctr" rtl="1">
              <a:buNone/>
            </a:pPr>
            <a:endParaRPr lang="fa-IR" b="1" dirty="0">
              <a:cs typeface="B Mitra" pitchFamily="2" charset="-78"/>
            </a:endParaRPr>
          </a:p>
        </p:txBody>
      </p:sp>
      <p:sp>
        <p:nvSpPr>
          <p:cNvPr id="6" name="Title 1"/>
          <p:cNvSpPr txBox="1">
            <a:spLocks/>
          </p:cNvSpPr>
          <p:nvPr/>
        </p:nvSpPr>
        <p:spPr>
          <a:xfrm>
            <a:off x="2930145" y="1678919"/>
            <a:ext cx="6022974" cy="990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3200" dirty="0">
                <a:solidFill>
                  <a:srgbClr val="FF0000"/>
                </a:solidFill>
                <a:cs typeface="B Titr" pitchFamily="2" charset="-78"/>
              </a:rPr>
              <a:t>چه  احساسی را تجربه کردید؟</a:t>
            </a:r>
          </a:p>
          <a:p>
            <a:pPr algn="ctr" rtl="1"/>
            <a:r>
              <a:rPr lang="fa-IR" sz="3200" dirty="0">
                <a:solidFill>
                  <a:srgbClr val="FF0000"/>
                </a:solidFill>
                <a:cs typeface="B Titr" pitchFamily="2" charset="-78"/>
              </a:rPr>
              <a:t>چه نتیجه ای گرفتید؟</a:t>
            </a:r>
            <a:endParaRPr lang="en-US" sz="3200" dirty="0">
              <a:solidFill>
                <a:srgbClr val="FF0000"/>
              </a:solidFill>
              <a:cs typeface="B Titr" pitchFamily="2" charset="-78"/>
            </a:endParaRPr>
          </a:p>
        </p:txBody>
      </p:sp>
    </p:spTree>
    <p:custDataLst>
      <p:tags r:id="rId1"/>
    </p:custDataLst>
    <p:extLst>
      <p:ext uri="{BB962C8B-B14F-4D97-AF65-F5344CB8AC3E}">
        <p14:creationId xmlns:p14="http://schemas.microsoft.com/office/powerpoint/2010/main" val="3754976952"/>
      </p:ext>
    </p:extLst>
  </p:cSld>
  <p:clrMapOvr>
    <a:masterClrMapping/>
  </p:clrMapOvr>
  <p:transition spd="slow" advTm="376944">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 calcmode="lin" valueType="num">
                                      <p:cBhvr additive="base">
                                        <p:cTn id="1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 calcmode="lin" valueType="num">
                                      <p:cBhvr additive="base">
                                        <p:cTn id="1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468631"/>
            <a:ext cx="11876425" cy="4292104"/>
          </a:xfrm>
        </p:spPr>
        <p:txBody>
          <a:bodyPr>
            <a:normAutofit/>
          </a:bodyPr>
          <a:lstStyle/>
          <a:p>
            <a:pPr marL="0" indent="0" algn="ctr" rtl="1">
              <a:buNone/>
            </a:pPr>
            <a:r>
              <a:rPr lang="fa-IR" sz="3200" dirty="0">
                <a:solidFill>
                  <a:srgbClr val="FF0000"/>
                </a:solidFill>
                <a:cs typeface="B Titr" pitchFamily="2" charset="-78"/>
              </a:rPr>
              <a:t>قانون تقویت و تنبیه</a:t>
            </a:r>
            <a:endParaRPr lang="fa-IR" sz="3200" b="1" dirty="0">
              <a:cs typeface="B Mitra" pitchFamily="2" charset="-78"/>
            </a:endParaRPr>
          </a:p>
          <a:p>
            <a:pPr algn="r" rtl="1"/>
            <a:r>
              <a:rPr lang="fa-IR" sz="3200" b="1" dirty="0">
                <a:cs typeface="B Mitra" pitchFamily="2" charset="-78"/>
              </a:rPr>
              <a:t>رفتارهای مثبت همسر و فرزندان با تقویت و واکنش مثبت، ادامه پیدا می کنند.</a:t>
            </a:r>
            <a:endParaRPr lang="en-US" sz="3200" b="1" dirty="0">
              <a:cs typeface="B Mitra" pitchFamily="2" charset="-78"/>
            </a:endParaRPr>
          </a:p>
          <a:p>
            <a:pPr algn="r" rtl="1"/>
            <a:endParaRPr lang="fa-IR" sz="3200" b="1" dirty="0">
              <a:cs typeface="B Mitra" pitchFamily="2" charset="-78"/>
            </a:endParaRPr>
          </a:p>
          <a:p>
            <a:pPr algn="r" rtl="1"/>
            <a:r>
              <a:rPr lang="fa-IR" sz="3200" b="1" dirty="0">
                <a:cs typeface="B Mitra" pitchFamily="2" charset="-78"/>
              </a:rPr>
              <a:t>رفتارهای مثبت همسر و فرزندان با بی تفاوتی و یا تنبیه (</a:t>
            </a:r>
            <a:r>
              <a:rPr lang="fa-IR" sz="3200" b="1" dirty="0">
                <a:solidFill>
                  <a:srgbClr val="FF0000"/>
                </a:solidFill>
                <a:cs typeface="B Mitra" pitchFamily="2" charset="-78"/>
              </a:rPr>
              <a:t>واکنش منفی: </a:t>
            </a:r>
            <a:r>
              <a:rPr lang="fa-IR" sz="3200" b="1" dirty="0">
                <a:cs typeface="B Mitra" pitchFamily="2" charset="-78"/>
              </a:rPr>
              <a:t>تمسخر، بی ارزش سازی، مقایسه، کوچک نمایی و...) خاموش می شوند.</a:t>
            </a:r>
          </a:p>
        </p:txBody>
      </p:sp>
      <p:sp>
        <p:nvSpPr>
          <p:cNvPr id="9" name="Title 1"/>
          <p:cNvSpPr txBox="1">
            <a:spLocks/>
          </p:cNvSpPr>
          <p:nvPr/>
        </p:nvSpPr>
        <p:spPr>
          <a:xfrm>
            <a:off x="5303766" y="4760735"/>
            <a:ext cx="6407140" cy="174878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3200" dirty="0">
                <a:solidFill>
                  <a:srgbClr val="FF0000"/>
                </a:solidFill>
                <a:cs typeface="B Titr" pitchFamily="2" charset="-78"/>
              </a:rPr>
              <a:t>تشکر و قدردانی:</a:t>
            </a:r>
            <a:br>
              <a:rPr lang="fa-IR" sz="3200" dirty="0">
                <a:solidFill>
                  <a:srgbClr val="FF0000"/>
                </a:solidFill>
                <a:cs typeface="B Titr" pitchFamily="2" charset="-78"/>
              </a:rPr>
            </a:br>
            <a:r>
              <a:rPr lang="fa-IR" sz="3200" dirty="0">
                <a:solidFill>
                  <a:srgbClr val="FF0000"/>
                </a:solidFill>
                <a:cs typeface="B Titr" pitchFamily="2" charset="-78"/>
              </a:rPr>
              <a:t> </a:t>
            </a:r>
            <a:r>
              <a:rPr lang="fa-IR" sz="3200" dirty="0">
                <a:cs typeface="B Mehr" panose="00000700000000000000" pitchFamily="2" charset="-78"/>
              </a:rPr>
              <a:t>درک و انعکاس کارهای مثبتی که همسرمان انجام می دهد.</a:t>
            </a:r>
            <a:endParaRPr lang="en-US" sz="3200" dirty="0">
              <a:cs typeface="B Mehr" panose="00000700000000000000" pitchFamily="2" charset="-78"/>
            </a:endParaRPr>
          </a:p>
        </p:txBody>
      </p:sp>
      <p:pic>
        <p:nvPicPr>
          <p:cNvPr id="10" name="Picture 1" descr="D:\image\طبلتدسطبلت.jpg"/>
          <p:cNvPicPr>
            <a:picLocks noChangeAspect="1" noChangeArrowheads="1"/>
          </p:cNvPicPr>
          <p:nvPr/>
        </p:nvPicPr>
        <p:blipFill>
          <a:blip r:embed="rId3" cstate="print"/>
          <a:srcRect/>
          <a:stretch>
            <a:fillRect/>
          </a:stretch>
        </p:blipFill>
        <p:spPr bwMode="auto">
          <a:xfrm>
            <a:off x="174970" y="3715003"/>
            <a:ext cx="3860575" cy="31429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4206182077"/>
      </p:ext>
    </p:extLst>
  </p:cSld>
  <p:clrMapOvr>
    <a:masterClrMapping/>
  </p:clrMapOvr>
  <p:transition spd="slow" advTm="434711">
    <p:push dir="u"/>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1665312" y="1535095"/>
            <a:ext cx="8073741" cy="584775"/>
          </a:xfrm>
          <a:prstGeom prst="rect">
            <a:avLst/>
          </a:prstGeom>
          <a:noFill/>
          <a:ln w="9525">
            <a:noFill/>
            <a:miter lim="800000"/>
            <a:headEnd/>
            <a:tailEnd/>
          </a:ln>
        </p:spPr>
        <p:txBody>
          <a:bodyPr wrap="square">
            <a:spAutoFit/>
          </a:bodyPr>
          <a:lstStyle/>
          <a:p>
            <a:pPr algn="r" rtl="1">
              <a:spcBef>
                <a:spcPct val="50000"/>
              </a:spcBef>
            </a:pPr>
            <a:r>
              <a:rPr lang="fa-IR" sz="3200" b="1" dirty="0">
                <a:cs typeface="B Titr" pitchFamily="2" charset="-78"/>
              </a:rPr>
              <a:t>همسرتان دوست دارد چگونه او را نوازش کنید؟</a:t>
            </a:r>
            <a:endParaRPr lang="en-US" sz="3200" b="1" dirty="0">
              <a:cs typeface="B Titr" pitchFamily="2" charset="-78"/>
            </a:endParaRPr>
          </a:p>
        </p:txBody>
      </p:sp>
      <p:sp>
        <p:nvSpPr>
          <p:cNvPr id="7" name="Text Box 2"/>
          <p:cNvSpPr txBox="1">
            <a:spLocks noChangeArrowheads="1"/>
          </p:cNvSpPr>
          <p:nvPr/>
        </p:nvSpPr>
        <p:spPr bwMode="auto">
          <a:xfrm>
            <a:off x="3053117" y="285372"/>
            <a:ext cx="6685936" cy="707886"/>
          </a:xfrm>
          <a:prstGeom prst="rect">
            <a:avLst/>
          </a:prstGeom>
          <a:noFill/>
          <a:ln w="9525">
            <a:noFill/>
            <a:miter lim="800000"/>
            <a:headEnd/>
            <a:tailEnd/>
          </a:ln>
        </p:spPr>
        <p:txBody>
          <a:bodyPr wrap="square">
            <a:spAutoFit/>
          </a:bodyPr>
          <a:lstStyle/>
          <a:p>
            <a:pPr algn="ctr" rtl="1">
              <a:spcBef>
                <a:spcPct val="50000"/>
              </a:spcBef>
            </a:pPr>
            <a:r>
              <a:rPr lang="fa-IR" sz="4000" b="1" dirty="0">
                <a:solidFill>
                  <a:srgbClr val="FF0000"/>
                </a:solidFill>
                <a:cs typeface="B Titr" pitchFamily="2" charset="-78"/>
              </a:rPr>
              <a:t>آغوش و نوازش پوستی و چشمی</a:t>
            </a:r>
          </a:p>
        </p:txBody>
      </p:sp>
      <p:pic>
        <p:nvPicPr>
          <p:cNvPr id="8" name="Picture 4" descr="MCj03973700000[1]"/>
          <p:cNvPicPr>
            <a:picLocks noChangeAspect="1" noChangeArrowheads="1"/>
          </p:cNvPicPr>
          <p:nvPr/>
        </p:nvPicPr>
        <p:blipFill>
          <a:blip r:embed="rId4" cstate="print"/>
          <a:srcRect/>
          <a:stretch>
            <a:fillRect/>
          </a:stretch>
        </p:blipFill>
        <p:spPr bwMode="auto">
          <a:xfrm>
            <a:off x="4790567" y="3012218"/>
            <a:ext cx="2610866" cy="2880956"/>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4287667761"/>
      </p:ext>
    </p:extLst>
  </p:cSld>
  <p:clrMapOvr>
    <a:masterClrMapping/>
  </p:clrMapOvr>
  <p:transition spd="slow" advTm="270535">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rot="5400000">
            <a:off x="6013370" y="929909"/>
            <a:ext cx="665958" cy="10382864"/>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fa-IR"/>
          </a:p>
        </p:txBody>
      </p:sp>
      <p:sp>
        <p:nvSpPr>
          <p:cNvPr id="2" name="Rectangle 3" descr="Parchment"/>
          <p:cNvSpPr>
            <a:spLocks noChangeArrowheads="1"/>
          </p:cNvSpPr>
          <p:nvPr/>
        </p:nvSpPr>
        <p:spPr bwMode="auto">
          <a:xfrm>
            <a:off x="4682087" y="1110630"/>
            <a:ext cx="2317385" cy="1102878"/>
          </a:xfrm>
          <a:prstGeom prst="rect">
            <a:avLst/>
          </a:prstGeom>
          <a:blipFill dpi="0" rotWithShape="1">
            <a:blip r:embed="rId4" cstate="print"/>
            <a:srcRect/>
            <a:tile tx="0" ty="0" sx="100000" sy="100000" flip="none" algn="tl"/>
          </a:blipFill>
          <a:ln w="9525">
            <a:solidFill>
              <a:schemeClr val="tx1"/>
            </a:solidFill>
            <a:miter lim="800000"/>
            <a:headEnd/>
            <a:tailEnd/>
          </a:ln>
        </p:spPr>
        <p:txBody>
          <a:bodyPr wrap="none" anchor="ctr"/>
          <a:lstStyle/>
          <a:p>
            <a:pPr algn="ctr" rtl="1"/>
            <a:r>
              <a:rPr lang="fa-IR" sz="4400" dirty="0">
                <a:cs typeface="B Mitra" pitchFamily="2" charset="-78"/>
              </a:rPr>
              <a:t>عشق و محبت</a:t>
            </a:r>
            <a:endParaRPr lang="fa-IR" sz="4000" dirty="0">
              <a:cs typeface="B Mitra" pitchFamily="2" charset="-78"/>
            </a:endParaRPr>
          </a:p>
        </p:txBody>
      </p:sp>
      <p:sp>
        <p:nvSpPr>
          <p:cNvPr id="6" name="Rectangle 3" descr="Parchment"/>
          <p:cNvSpPr>
            <a:spLocks noChangeArrowheads="1"/>
          </p:cNvSpPr>
          <p:nvPr/>
        </p:nvSpPr>
        <p:spPr bwMode="auto">
          <a:xfrm>
            <a:off x="4690664" y="4039731"/>
            <a:ext cx="2308807" cy="1223416"/>
          </a:xfrm>
          <a:prstGeom prst="rect">
            <a:avLst/>
          </a:prstGeom>
          <a:blipFill dpi="0" rotWithShape="1">
            <a:blip r:embed="rId4" cstate="print"/>
            <a:srcRect/>
            <a:tile tx="0" ty="0" sx="100000" sy="100000" flip="none" algn="tl"/>
          </a:blipFill>
          <a:ln w="9525">
            <a:solidFill>
              <a:schemeClr val="tx1"/>
            </a:solidFill>
            <a:miter lim="800000"/>
            <a:headEnd/>
            <a:tailEnd/>
          </a:ln>
        </p:spPr>
        <p:txBody>
          <a:bodyPr wrap="none" anchor="ctr"/>
          <a:lstStyle/>
          <a:p>
            <a:pPr algn="ctr" rtl="1"/>
            <a:r>
              <a:rPr lang="en-US" sz="6000" b="1" dirty="0">
                <a:solidFill>
                  <a:srgbClr val="FF3300"/>
                </a:solidFill>
                <a:cs typeface="B Mitra" pitchFamily="2" charset="-78"/>
              </a:rPr>
              <a:t>sex</a:t>
            </a:r>
            <a:endParaRPr lang="fa-IR" sz="5400" dirty="0">
              <a:cs typeface="B Mitra" pitchFamily="2" charset="-78"/>
            </a:endParaRPr>
          </a:p>
        </p:txBody>
      </p:sp>
      <p:sp>
        <p:nvSpPr>
          <p:cNvPr id="7" name="Rectangle 3" descr="Parchment"/>
          <p:cNvSpPr>
            <a:spLocks noChangeArrowheads="1"/>
          </p:cNvSpPr>
          <p:nvPr/>
        </p:nvSpPr>
        <p:spPr bwMode="auto">
          <a:xfrm>
            <a:off x="9204329" y="4126106"/>
            <a:ext cx="2326018" cy="1157517"/>
          </a:xfrm>
          <a:prstGeom prst="rect">
            <a:avLst/>
          </a:prstGeom>
          <a:blipFill dpi="0" rotWithShape="1">
            <a:blip r:embed="rId4" cstate="print"/>
            <a:srcRect/>
            <a:tile tx="0" ty="0" sx="100000" sy="100000" flip="none" algn="tl"/>
          </a:blipFill>
          <a:ln w="9525">
            <a:solidFill>
              <a:schemeClr val="tx1"/>
            </a:solidFill>
            <a:miter lim="800000"/>
            <a:headEnd/>
            <a:tailEnd/>
          </a:ln>
        </p:spPr>
        <p:txBody>
          <a:bodyPr wrap="none" anchor="ctr"/>
          <a:lstStyle/>
          <a:p>
            <a:pPr algn="ctr" rtl="1"/>
            <a:r>
              <a:rPr lang="fa-IR" sz="4000" dirty="0">
                <a:cs typeface="B Mitra" pitchFamily="2" charset="-78"/>
              </a:rPr>
              <a:t>احساس احترام </a:t>
            </a:r>
          </a:p>
          <a:p>
            <a:pPr algn="ctr" rtl="1"/>
            <a:r>
              <a:rPr lang="fa-IR" sz="4000" dirty="0">
                <a:cs typeface="B Mitra" pitchFamily="2" charset="-78"/>
              </a:rPr>
              <a:t>و ارزشمندی</a:t>
            </a:r>
            <a:endParaRPr lang="fa-IR" sz="3600" dirty="0">
              <a:cs typeface="B Mitra" pitchFamily="2" charset="-78"/>
            </a:endParaRPr>
          </a:p>
        </p:txBody>
      </p:sp>
      <p:sp>
        <p:nvSpPr>
          <p:cNvPr id="8" name="Rectangle 3" descr="Parchment"/>
          <p:cNvSpPr>
            <a:spLocks noChangeArrowheads="1"/>
          </p:cNvSpPr>
          <p:nvPr/>
        </p:nvSpPr>
        <p:spPr bwMode="auto">
          <a:xfrm>
            <a:off x="9371598" y="1148956"/>
            <a:ext cx="2166183" cy="1064552"/>
          </a:xfrm>
          <a:prstGeom prst="rect">
            <a:avLst/>
          </a:prstGeom>
          <a:blipFill dpi="0" rotWithShape="1">
            <a:blip r:embed="rId4" cstate="print"/>
            <a:srcRect/>
            <a:tile tx="0" ty="0" sx="100000" sy="100000" flip="none" algn="tl"/>
          </a:blipFill>
          <a:ln w="9525">
            <a:solidFill>
              <a:schemeClr val="tx1"/>
            </a:solidFill>
            <a:miter lim="800000"/>
            <a:headEnd/>
            <a:tailEnd/>
          </a:ln>
        </p:spPr>
        <p:txBody>
          <a:bodyPr wrap="none" anchor="ctr"/>
          <a:lstStyle/>
          <a:p>
            <a:pPr algn="ctr" rtl="1"/>
            <a:r>
              <a:rPr lang="fa-IR" sz="3200" b="1" dirty="0">
                <a:cs typeface="B Mitra" pitchFamily="2" charset="-78"/>
              </a:rPr>
              <a:t>احساس امنیت </a:t>
            </a:r>
          </a:p>
          <a:p>
            <a:pPr algn="ctr" rtl="1"/>
            <a:r>
              <a:rPr lang="fa-IR" sz="3200" b="1" dirty="0">
                <a:cs typeface="B Mitra" pitchFamily="2" charset="-78"/>
              </a:rPr>
              <a:t>و آرامش</a:t>
            </a:r>
            <a:endParaRPr lang="fa-IR" sz="2800" dirty="0">
              <a:cs typeface="B Mitra" pitchFamily="2" charset="-78"/>
            </a:endParaRPr>
          </a:p>
        </p:txBody>
      </p:sp>
      <p:cxnSp>
        <p:nvCxnSpPr>
          <p:cNvPr id="10" name="Straight Arrow Connector 9"/>
          <p:cNvCxnSpPr/>
          <p:nvPr/>
        </p:nvCxnSpPr>
        <p:spPr>
          <a:xfrm flipH="1">
            <a:off x="6781096" y="2294371"/>
            <a:ext cx="2529500" cy="1511765"/>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11" name="Straight Arrow Connector 10"/>
          <p:cNvCxnSpPr>
            <a:stCxn id="7" idx="1"/>
            <a:endCxn id="6" idx="3"/>
          </p:cNvCxnSpPr>
          <p:nvPr/>
        </p:nvCxnSpPr>
        <p:spPr>
          <a:xfrm flipH="1" flipV="1">
            <a:off x="6999471" y="4651439"/>
            <a:ext cx="2204858" cy="53426"/>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a:stCxn id="2" idx="2"/>
            <a:endCxn id="6" idx="0"/>
          </p:cNvCxnSpPr>
          <p:nvPr/>
        </p:nvCxnSpPr>
        <p:spPr>
          <a:xfrm>
            <a:off x="5840780" y="2213508"/>
            <a:ext cx="4288" cy="1826223"/>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a:xfrm flipV="1">
            <a:off x="7064694" y="2361162"/>
            <a:ext cx="2670516" cy="1671888"/>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21" name="Straight Arrow Connector 20"/>
          <p:cNvCxnSpPr/>
          <p:nvPr/>
        </p:nvCxnSpPr>
        <p:spPr>
          <a:xfrm flipV="1">
            <a:off x="10604810" y="2226577"/>
            <a:ext cx="4484" cy="1829316"/>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25" name="Straight Arrow Connector 24"/>
          <p:cNvCxnSpPr>
            <a:stCxn id="2" idx="3"/>
          </p:cNvCxnSpPr>
          <p:nvPr/>
        </p:nvCxnSpPr>
        <p:spPr>
          <a:xfrm>
            <a:off x="6999472" y="1662069"/>
            <a:ext cx="2372126" cy="58023"/>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28" name="Straight Arrow Connector 27"/>
          <p:cNvCxnSpPr/>
          <p:nvPr/>
        </p:nvCxnSpPr>
        <p:spPr>
          <a:xfrm flipH="1" flipV="1">
            <a:off x="6601454" y="2360032"/>
            <a:ext cx="2574552" cy="2048851"/>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31" name="Straight Arrow Connector 30"/>
          <p:cNvCxnSpPr/>
          <p:nvPr/>
        </p:nvCxnSpPr>
        <p:spPr>
          <a:xfrm flipV="1">
            <a:off x="5583523" y="2213508"/>
            <a:ext cx="0" cy="1743303"/>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p:cNvCxnSpPr/>
          <p:nvPr/>
        </p:nvCxnSpPr>
        <p:spPr>
          <a:xfrm>
            <a:off x="7008047" y="5005937"/>
            <a:ext cx="2196282" cy="23383"/>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H="1">
            <a:off x="6999473" y="1350617"/>
            <a:ext cx="2372125" cy="16067"/>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flipH="1">
            <a:off x="10198450" y="2255904"/>
            <a:ext cx="1" cy="1799989"/>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cxnSp>
        <p:nvCxnSpPr>
          <p:cNvPr id="45" name="Straight Arrow Connector 44"/>
          <p:cNvCxnSpPr/>
          <p:nvPr/>
        </p:nvCxnSpPr>
        <p:spPr>
          <a:xfrm>
            <a:off x="7008047" y="2204844"/>
            <a:ext cx="2363550" cy="1898419"/>
          </a:xfrm>
          <a:prstGeom prst="straightConnector1">
            <a:avLst/>
          </a:prstGeom>
          <a:ln w="76200">
            <a:tailEnd type="arrow"/>
          </a:ln>
        </p:spPr>
        <p:style>
          <a:lnRef idx="3">
            <a:schemeClr val="dk1"/>
          </a:lnRef>
          <a:fillRef idx="0">
            <a:schemeClr val="dk1"/>
          </a:fillRef>
          <a:effectRef idx="2">
            <a:schemeClr val="dk1"/>
          </a:effectRef>
          <a:fontRef idx="minor">
            <a:schemeClr val="tx1"/>
          </a:fontRef>
        </p:style>
      </p:cxnSp>
      <p:sp>
        <p:nvSpPr>
          <p:cNvPr id="19" name="Title 1"/>
          <p:cNvSpPr txBox="1">
            <a:spLocks/>
          </p:cNvSpPr>
          <p:nvPr/>
        </p:nvSpPr>
        <p:spPr>
          <a:xfrm>
            <a:off x="3131772" y="116385"/>
            <a:ext cx="5928455" cy="78876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rtl="1"/>
            <a:r>
              <a:rPr lang="fa-IR" sz="4000" b="1" dirty="0">
                <a:cs typeface="B Mitra" pitchFamily="2" charset="-78"/>
              </a:rPr>
              <a:t>چیستی رابطه جنسی مطلوب</a:t>
            </a:r>
          </a:p>
        </p:txBody>
      </p:sp>
      <p:sp>
        <p:nvSpPr>
          <p:cNvPr id="20" name="Title 1"/>
          <p:cNvSpPr txBox="1">
            <a:spLocks/>
          </p:cNvSpPr>
          <p:nvPr/>
        </p:nvSpPr>
        <p:spPr>
          <a:xfrm>
            <a:off x="681453" y="5762016"/>
            <a:ext cx="11670890" cy="78876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rtl="1"/>
            <a:r>
              <a:rPr lang="fa-IR" sz="3600" b="1" dirty="0">
                <a:cs typeface="B Mitra" pitchFamily="2" charset="-78"/>
              </a:rPr>
              <a:t>تخلیه جنسی							 رضایت جنسی </a:t>
            </a:r>
          </a:p>
        </p:txBody>
      </p:sp>
      <p:sp>
        <p:nvSpPr>
          <p:cNvPr id="24" name="Title 1"/>
          <p:cNvSpPr txBox="1">
            <a:spLocks/>
          </p:cNvSpPr>
          <p:nvPr/>
        </p:nvSpPr>
        <p:spPr>
          <a:xfrm>
            <a:off x="273615" y="2385602"/>
            <a:ext cx="1751829" cy="205811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rtl="1"/>
            <a:r>
              <a:rPr lang="fa-IR" sz="4400" b="1" dirty="0">
                <a:solidFill>
                  <a:srgbClr val="FF0000"/>
                </a:solidFill>
                <a:cs typeface="B Mitra" pitchFamily="2" charset="-78"/>
              </a:rPr>
              <a:t>قبل</a:t>
            </a:r>
          </a:p>
          <a:p>
            <a:pPr lvl="1" algn="ctr" rtl="1"/>
            <a:r>
              <a:rPr lang="fa-IR" sz="4400" b="1" dirty="0">
                <a:solidFill>
                  <a:srgbClr val="FF0000"/>
                </a:solidFill>
                <a:cs typeface="B Mitra" pitchFamily="2" charset="-78"/>
              </a:rPr>
              <a:t>حین</a:t>
            </a:r>
          </a:p>
          <a:p>
            <a:pPr lvl="1" algn="ctr" rtl="1"/>
            <a:r>
              <a:rPr lang="fa-IR" sz="4400" b="1" dirty="0">
                <a:solidFill>
                  <a:srgbClr val="FF0000"/>
                </a:solidFill>
                <a:cs typeface="B Mitra" pitchFamily="2" charset="-78"/>
              </a:rPr>
              <a:t>بعد</a:t>
            </a:r>
          </a:p>
        </p:txBody>
      </p:sp>
      <p:sp>
        <p:nvSpPr>
          <p:cNvPr id="52" name="Right Brace 51"/>
          <p:cNvSpPr/>
          <p:nvPr/>
        </p:nvSpPr>
        <p:spPr>
          <a:xfrm>
            <a:off x="1560050" y="2025181"/>
            <a:ext cx="521109" cy="2664542"/>
          </a:xfrm>
          <a:prstGeom prst="rightBrace">
            <a:avLst/>
          </a:prstGeom>
          <a:ln w="76200"/>
        </p:spPr>
        <p:style>
          <a:lnRef idx="3">
            <a:schemeClr val="dk1"/>
          </a:lnRef>
          <a:fillRef idx="0">
            <a:schemeClr val="dk1"/>
          </a:fillRef>
          <a:effectRef idx="2">
            <a:schemeClr val="dk1"/>
          </a:effectRef>
          <a:fontRef idx="minor">
            <a:schemeClr val="tx1"/>
          </a:fontRef>
        </p:style>
        <p:txBody>
          <a:bodyPr rtlCol="1" anchor="ctr"/>
          <a:lstStyle/>
          <a:p>
            <a:pPr algn="ctr"/>
            <a:endParaRPr lang="fa-IR"/>
          </a:p>
        </p:txBody>
      </p:sp>
      <p:sp>
        <p:nvSpPr>
          <p:cNvPr id="53" name="Title 1"/>
          <p:cNvSpPr txBox="1">
            <a:spLocks/>
          </p:cNvSpPr>
          <p:nvPr/>
        </p:nvSpPr>
        <p:spPr>
          <a:xfrm>
            <a:off x="2137806" y="2989465"/>
            <a:ext cx="2317592" cy="7899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lgn="ctr" rtl="1"/>
            <a:r>
              <a:rPr lang="fa-IR" sz="4400" b="1" dirty="0">
                <a:solidFill>
                  <a:schemeClr val="accent6">
                    <a:lumMod val="75000"/>
                  </a:schemeClr>
                </a:solidFill>
                <a:cs typeface="B Koodak" panose="00000700000000000000" pitchFamily="2" charset="-78"/>
              </a:rPr>
              <a:t>فرایند</a:t>
            </a:r>
          </a:p>
        </p:txBody>
      </p:sp>
    </p:spTree>
    <p:custDataLst>
      <p:tags r:id="rId1"/>
    </p:custDataLst>
    <p:extLst>
      <p:ext uri="{BB962C8B-B14F-4D97-AF65-F5344CB8AC3E}">
        <p14:creationId xmlns:p14="http://schemas.microsoft.com/office/powerpoint/2010/main" val="1097020548"/>
      </p:ext>
    </p:extLst>
  </p:cSld>
  <p:clrMapOvr>
    <a:masterClrMapping/>
  </p:clrMapOvr>
  <p:transition spd="slow" advTm="42764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ppt_x"/>
                                          </p:val>
                                        </p:tav>
                                        <p:tav tm="100000">
                                          <p:val>
                                            <p:strVal val="#ppt_x"/>
                                          </p:val>
                                        </p:tav>
                                      </p:tavLst>
                                    </p:anim>
                                    <p:anim calcmode="lin" valueType="num">
                                      <p:cBhvr additive="base">
                                        <p:cTn id="20"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1000"/>
                                        <p:tgtEl>
                                          <p:spTgt spid="52"/>
                                        </p:tgtEl>
                                      </p:cBhvr>
                                    </p:animEffect>
                                    <p:anim calcmode="lin" valueType="num">
                                      <p:cBhvr>
                                        <p:cTn id="26" dur="1000" fill="hold"/>
                                        <p:tgtEl>
                                          <p:spTgt spid="52"/>
                                        </p:tgtEl>
                                        <p:attrNameLst>
                                          <p:attrName>ppt_x</p:attrName>
                                        </p:attrNameLst>
                                      </p:cBhvr>
                                      <p:tavLst>
                                        <p:tav tm="0">
                                          <p:val>
                                            <p:strVal val="#ppt_x"/>
                                          </p:val>
                                        </p:tav>
                                        <p:tav tm="100000">
                                          <p:val>
                                            <p:strVal val="#ppt_x"/>
                                          </p:val>
                                        </p:tav>
                                      </p:tavLst>
                                    </p:anim>
                                    <p:anim calcmode="lin" valueType="num">
                                      <p:cBhvr>
                                        <p:cTn id="27"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p:bldP spid="24" grpId="0"/>
      <p:bldP spid="52" grpId="0" animBg="1"/>
      <p:bldP spid="5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1790" y="858073"/>
            <a:ext cx="7375565" cy="2268775"/>
          </a:xfrm>
        </p:spPr>
        <p:txBody>
          <a:bodyPr>
            <a:normAutofit/>
          </a:bodyPr>
          <a:lstStyle/>
          <a:p>
            <a:pPr marL="742950" indent="-742950" algn="ctr" rtl="1">
              <a:buNone/>
            </a:pPr>
            <a:r>
              <a:rPr lang="fa-IR" sz="5400" b="1" dirty="0">
                <a:cs typeface="B Titr" pitchFamily="2" charset="-78"/>
              </a:rPr>
              <a:t>ملاک های سکس نرمال</a:t>
            </a:r>
            <a:endParaRPr lang="en-US" sz="5400" b="1" dirty="0">
              <a:cs typeface="B Titr" pitchFamily="2" charset="-78"/>
            </a:endParaRPr>
          </a:p>
          <a:p>
            <a:pPr marL="742950" indent="-742950" algn="ctr" rtl="1">
              <a:buNone/>
            </a:pPr>
            <a:r>
              <a:rPr lang="fa-IR" b="1" dirty="0">
                <a:cs typeface="B Titr" pitchFamily="2" charset="-78"/>
              </a:rPr>
              <a:t>(چگونگی سکس مطلوب)</a:t>
            </a:r>
            <a:endParaRPr lang="en-US" sz="1800" b="1" dirty="0">
              <a:cs typeface="B Titr" pitchFamily="2" charset="-78"/>
            </a:endParaRPr>
          </a:p>
        </p:txBody>
      </p:sp>
      <p:sp>
        <p:nvSpPr>
          <p:cNvPr id="5" name="Content Placeholder 2"/>
          <p:cNvSpPr txBox="1">
            <a:spLocks/>
          </p:cNvSpPr>
          <p:nvPr/>
        </p:nvSpPr>
        <p:spPr>
          <a:xfrm>
            <a:off x="967504" y="2900214"/>
            <a:ext cx="10877550" cy="3018805"/>
          </a:xfrm>
          <a:prstGeom prst="rect">
            <a:avLst/>
          </a:prstGeom>
        </p:spPr>
        <p:txBody>
          <a:bodyPr vert="horz" lIns="91440" tIns="45720" rIns="91440" bIns="45720" rtlCol="0">
            <a:noAutofit/>
          </a:bodyPr>
          <a:lstStyle/>
          <a:p>
            <a:pPr marL="742950" indent="-742950" algn="ctr" rtl="1">
              <a:spcBef>
                <a:spcPct val="20000"/>
              </a:spcBef>
              <a:defRPr/>
            </a:pPr>
            <a:r>
              <a:rPr lang="fa-IR" sz="4000" b="1" dirty="0">
                <a:solidFill>
                  <a:srgbClr val="FF0000"/>
                </a:solidFill>
                <a:cs typeface="B Titr" pitchFamily="2" charset="-78"/>
              </a:rPr>
              <a:t>رضایت دو طرف</a:t>
            </a:r>
          </a:p>
          <a:p>
            <a:pPr marL="742950" indent="-742950" algn="ctr" rtl="1">
              <a:spcBef>
                <a:spcPct val="20000"/>
              </a:spcBef>
              <a:defRPr/>
            </a:pPr>
            <a:r>
              <a:rPr lang="fa-IR" sz="4000" b="1" dirty="0">
                <a:solidFill>
                  <a:srgbClr val="FF0000"/>
                </a:solidFill>
                <a:cs typeface="B Titr" pitchFamily="2" charset="-78"/>
              </a:rPr>
              <a:t>اذیت نشدن دو طرف</a:t>
            </a:r>
          </a:p>
          <a:p>
            <a:pPr marL="742950" indent="-742950" algn="ctr" rtl="1">
              <a:spcBef>
                <a:spcPct val="20000"/>
              </a:spcBef>
              <a:defRPr/>
            </a:pPr>
            <a:r>
              <a:rPr lang="fa-IR" sz="4000" b="1" dirty="0">
                <a:solidFill>
                  <a:srgbClr val="FF0000"/>
                </a:solidFill>
                <a:cs typeface="B Titr" pitchFamily="2" charset="-78"/>
              </a:rPr>
              <a:t>شیوه اجرا با توافق دو طرف</a:t>
            </a:r>
            <a:endParaRPr lang="en-US" sz="4000" b="1" dirty="0">
              <a:solidFill>
                <a:srgbClr val="FF0000"/>
              </a:solidFill>
              <a:cs typeface="B Titr" pitchFamily="2" charset="-78"/>
            </a:endParaRPr>
          </a:p>
        </p:txBody>
      </p:sp>
    </p:spTree>
    <p:custDataLst>
      <p:tags r:id="rId1"/>
    </p:custDataLst>
    <p:extLst>
      <p:ext uri="{BB962C8B-B14F-4D97-AF65-F5344CB8AC3E}">
        <p14:creationId xmlns:p14="http://schemas.microsoft.com/office/powerpoint/2010/main" val="3379541314"/>
      </p:ext>
    </p:extLst>
  </p:cSld>
  <p:clrMapOvr>
    <a:masterClrMapping/>
  </p:clrMapOvr>
  <p:transition spd="slow" advTm="10377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337175" cy="990600"/>
          </a:xfrm>
        </p:spPr>
        <p:txBody>
          <a:bodyPr>
            <a:normAutofit/>
          </a:bodyPr>
          <a:lstStyle/>
          <a:p>
            <a:pPr lvl="0" rtl="1"/>
            <a:r>
              <a:rPr lang="fa-IR" sz="4000" b="1" dirty="0">
                <a:solidFill>
                  <a:srgbClr val="FF0000"/>
                </a:solidFill>
                <a:cs typeface="B Titr" pitchFamily="2" charset="-78"/>
              </a:rPr>
              <a:t>تقویت روابط جنسی</a:t>
            </a:r>
            <a:endParaRPr lang="en-US" sz="4000" dirty="0">
              <a:solidFill>
                <a:srgbClr val="FF0000"/>
              </a:solidFill>
              <a:cs typeface="B Titr" pitchFamily="2" charset="-78"/>
            </a:endParaRPr>
          </a:p>
        </p:txBody>
      </p:sp>
      <p:sp>
        <p:nvSpPr>
          <p:cNvPr id="3" name="Content Placeholder 2"/>
          <p:cNvSpPr>
            <a:spLocks noGrp="1"/>
          </p:cNvSpPr>
          <p:nvPr>
            <p:ph idx="1"/>
          </p:nvPr>
        </p:nvSpPr>
        <p:spPr>
          <a:xfrm>
            <a:off x="4342471" y="312239"/>
            <a:ext cx="7834656" cy="6545761"/>
          </a:xfrm>
        </p:spPr>
        <p:txBody>
          <a:bodyPr>
            <a:noAutofit/>
          </a:bodyPr>
          <a:lstStyle/>
          <a:p>
            <a:pPr lvl="1" algn="r" rtl="1"/>
            <a:r>
              <a:rPr lang="fa-IR" sz="3600" b="1" dirty="0">
                <a:cs typeface="B Mitra" pitchFamily="2" charset="-78"/>
              </a:rPr>
              <a:t>ضرورت آمادگی و آماده سازی عاطفی و روانی قبل از سکس </a:t>
            </a:r>
          </a:p>
          <a:p>
            <a:pPr lvl="1" algn="r" rtl="1"/>
            <a:endParaRPr lang="fa-IR" sz="3600" b="1" dirty="0">
              <a:cs typeface="B Mitra" pitchFamily="2" charset="-78"/>
            </a:endParaRPr>
          </a:p>
          <a:p>
            <a:pPr lvl="1" algn="r" rtl="1"/>
            <a:r>
              <a:rPr lang="fa-IR" sz="3600" b="1" dirty="0">
                <a:cs typeface="B Mitra" pitchFamily="2" charset="-78"/>
              </a:rPr>
              <a:t>گفتگوی درباره مسائل، انتظارات و تخیلات  جنسی برای کشف تفاوت های فردی و پاسخ مناسب تر </a:t>
            </a:r>
          </a:p>
          <a:p>
            <a:pPr lvl="1" algn="r" rtl="1"/>
            <a:endParaRPr lang="fa-IR" sz="3600" b="1" dirty="0">
              <a:cs typeface="B Mitra" pitchFamily="2" charset="-78"/>
            </a:endParaRPr>
          </a:p>
          <a:p>
            <a:pPr lvl="1" algn="r" rtl="1"/>
            <a:r>
              <a:rPr lang="fa-IR" sz="3600" b="1" dirty="0">
                <a:cs typeface="B Mitra" pitchFamily="2" charset="-78"/>
              </a:rPr>
              <a:t>شناخت اندام همسر، نقاط تحریک و رعایت نرمی و ظرافت متعادل در تحریک</a:t>
            </a:r>
          </a:p>
          <a:p>
            <a:pPr lvl="1" algn="r" rtl="1"/>
            <a:endParaRPr lang="fa-IR" sz="3600" b="1" dirty="0">
              <a:cs typeface="B Mitra" pitchFamily="2" charset="-78"/>
            </a:endParaRPr>
          </a:p>
          <a:p>
            <a:pPr lvl="1" algn="r" rtl="1"/>
            <a:r>
              <a:rPr lang="fa-IR" sz="3600" b="1" dirty="0">
                <a:cs typeface="B Mitra" pitchFamily="2" charset="-78"/>
              </a:rPr>
              <a:t>توسعه رفتار جنسی به کلامی، دیداری، لمسی، نوازش و ماساژ(حتی بدون مقاربت)</a:t>
            </a:r>
          </a:p>
        </p:txBody>
      </p:sp>
      <p:pic>
        <p:nvPicPr>
          <p:cNvPr id="5" name="Picture 2" descr="D:\image\تغقبلاذد.jpg"/>
          <p:cNvPicPr>
            <a:picLocks noChangeAspect="1" noChangeArrowheads="1"/>
          </p:cNvPicPr>
          <p:nvPr/>
        </p:nvPicPr>
        <p:blipFill>
          <a:blip r:embed="rId3" cstate="print"/>
          <a:srcRect/>
          <a:stretch>
            <a:fillRect/>
          </a:stretch>
        </p:blipFill>
        <p:spPr bwMode="auto">
          <a:xfrm>
            <a:off x="274133" y="990600"/>
            <a:ext cx="4068337" cy="38217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49851397"/>
      </p:ext>
    </p:extLst>
  </p:cSld>
  <p:clrMapOvr>
    <a:masterClrMapping/>
  </p:clrMapOvr>
  <p:transition spd="slow" advTm="292638">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6917" y="156117"/>
            <a:ext cx="5337175" cy="990600"/>
          </a:xfrm>
        </p:spPr>
        <p:txBody>
          <a:bodyPr>
            <a:normAutofit/>
          </a:bodyPr>
          <a:lstStyle/>
          <a:p>
            <a:pPr lvl="0" algn="ctr" rtl="1"/>
            <a:r>
              <a:rPr lang="fa-IR" sz="4000" b="1" dirty="0">
                <a:solidFill>
                  <a:srgbClr val="FF0000"/>
                </a:solidFill>
                <a:cs typeface="B Titr" pitchFamily="2" charset="-78"/>
              </a:rPr>
              <a:t>تقویت روابط جنسی</a:t>
            </a:r>
            <a:endParaRPr lang="en-US" sz="4000" dirty="0">
              <a:solidFill>
                <a:srgbClr val="FF0000"/>
              </a:solidFill>
              <a:cs typeface="B Titr" pitchFamily="2" charset="-78"/>
            </a:endParaRPr>
          </a:p>
        </p:txBody>
      </p:sp>
      <p:sp>
        <p:nvSpPr>
          <p:cNvPr id="3" name="Content Placeholder 2"/>
          <p:cNvSpPr>
            <a:spLocks noGrp="1"/>
          </p:cNvSpPr>
          <p:nvPr>
            <p:ph idx="1"/>
          </p:nvPr>
        </p:nvSpPr>
        <p:spPr>
          <a:xfrm>
            <a:off x="156114" y="334541"/>
            <a:ext cx="7181387" cy="6545761"/>
          </a:xfrm>
        </p:spPr>
        <p:txBody>
          <a:bodyPr>
            <a:noAutofit/>
          </a:bodyPr>
          <a:lstStyle/>
          <a:p>
            <a:pPr lvl="1" algn="r" rtl="1"/>
            <a:r>
              <a:rPr lang="fa-IR" sz="3600" dirty="0">
                <a:cs typeface="B Mitra" pitchFamily="2" charset="-78"/>
              </a:rPr>
              <a:t>حتی در صورت فقدان میل جنسی رفتار جنسی غیر مقاربتی تعطیل نشود.</a:t>
            </a:r>
            <a:endParaRPr lang="en-US" sz="3600" dirty="0">
              <a:cs typeface="B Mitra" pitchFamily="2" charset="-78"/>
            </a:endParaRPr>
          </a:p>
          <a:p>
            <a:pPr lvl="1" algn="r" rtl="1"/>
            <a:r>
              <a:rPr lang="fa-IR" sz="3600" dirty="0">
                <a:cs typeface="B Mitra" pitchFamily="2" charset="-78"/>
              </a:rPr>
              <a:t>میل جنسی در برابر </a:t>
            </a:r>
            <a:r>
              <a:rPr lang="fa-IR" sz="3600" b="1" dirty="0">
                <a:solidFill>
                  <a:srgbClr val="FF0000"/>
                </a:solidFill>
                <a:cs typeface="B Mitra" pitchFamily="2" charset="-78"/>
              </a:rPr>
              <a:t>تداعی های ناخوشایند </a:t>
            </a:r>
            <a:r>
              <a:rPr lang="fa-IR" sz="3600" dirty="0">
                <a:cs typeface="B Mitra" pitchFamily="2" charset="-78"/>
              </a:rPr>
              <a:t>حسی، عاطفی و روانی، بسیار آسیب پذیر است (میل جنسی لوس ترین میل هاست)</a:t>
            </a:r>
          </a:p>
          <a:p>
            <a:pPr lvl="1" algn="r" rtl="1"/>
            <a:r>
              <a:rPr lang="fa-IR" sz="3600" dirty="0">
                <a:cs typeface="B Mitra" pitchFamily="2" charset="-78"/>
              </a:rPr>
              <a:t>توجه به بهداشت، خوش بویی، زیبایی شخصی و </a:t>
            </a:r>
            <a:r>
              <a:rPr lang="fa-IR" sz="3600" dirty="0">
                <a:solidFill>
                  <a:srgbClr val="FF0000"/>
                </a:solidFill>
                <a:cs typeface="B Mitra" pitchFamily="2" charset="-78"/>
              </a:rPr>
              <a:t>اتاق خواب </a:t>
            </a:r>
            <a:endParaRPr lang="en-US" sz="3600" dirty="0">
              <a:solidFill>
                <a:srgbClr val="FF0000"/>
              </a:solidFill>
              <a:cs typeface="B Mitra" pitchFamily="2" charset="-78"/>
            </a:endParaRPr>
          </a:p>
          <a:p>
            <a:pPr lvl="1" algn="r" rtl="1"/>
            <a:r>
              <a:rPr lang="fa-IR" sz="3600" dirty="0">
                <a:cs typeface="B Mitra" pitchFamily="2" charset="-78"/>
              </a:rPr>
              <a:t>پیگیری رفتار جنسی بعد از ارضاء (به خصوص نوازش و تشکر)</a:t>
            </a:r>
          </a:p>
          <a:p>
            <a:pPr lvl="1" algn="r" rtl="1">
              <a:buFont typeface="Arial" pitchFamily="34" charset="0"/>
              <a:buChar char="•"/>
            </a:pPr>
            <a:r>
              <a:rPr lang="fa-IR" sz="3600" b="1" dirty="0">
                <a:solidFill>
                  <a:srgbClr val="FF0000"/>
                </a:solidFill>
                <a:cs typeface="B Mitra" pitchFamily="2" charset="-78"/>
              </a:rPr>
              <a:t>خلاقیت در سکس: </a:t>
            </a:r>
            <a:r>
              <a:rPr lang="fa-IR" sz="3600" dirty="0">
                <a:cs typeface="B Mitra" pitchFamily="2" charset="-78"/>
              </a:rPr>
              <a:t>مثل ماساژ بوسه، تحریک غیر منتظره، پوزیشن های متفاوت</a:t>
            </a:r>
          </a:p>
        </p:txBody>
      </p:sp>
      <p:pic>
        <p:nvPicPr>
          <p:cNvPr id="6" name="Picture 2" descr="D:\image\seminar\افکار سمی مانع از ازدواج موفق\61666.jpg"/>
          <p:cNvPicPr>
            <a:picLocks noChangeAspect="1" noChangeArrowheads="1"/>
          </p:cNvPicPr>
          <p:nvPr/>
        </p:nvPicPr>
        <p:blipFill>
          <a:blip r:embed="rId3" cstate="print"/>
          <a:srcRect/>
          <a:stretch>
            <a:fillRect/>
          </a:stretch>
        </p:blipFill>
        <p:spPr bwMode="auto">
          <a:xfrm>
            <a:off x="7493620" y="1556523"/>
            <a:ext cx="4227173" cy="41975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568905987"/>
      </p:ext>
    </p:extLst>
  </p:cSld>
  <p:clrMapOvr>
    <a:masterClrMapping/>
  </p:clrMapOvr>
  <p:transition spd="slow" advTm="260910">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3619" y="395868"/>
            <a:ext cx="3429000" cy="990600"/>
          </a:xfrm>
        </p:spPr>
        <p:txBody>
          <a:bodyPr>
            <a:normAutofit fontScale="90000"/>
          </a:bodyPr>
          <a:lstStyle/>
          <a:p>
            <a:pPr lvl="0" rtl="1"/>
            <a:r>
              <a:rPr lang="fa-IR" sz="4000" b="1" dirty="0">
                <a:solidFill>
                  <a:srgbClr val="FF0000"/>
                </a:solidFill>
                <a:cs typeface="B Titr" pitchFamily="2" charset="-78"/>
              </a:rPr>
              <a:t>تقویت روابط جنسی</a:t>
            </a:r>
            <a:endParaRPr lang="en-US" sz="4000" dirty="0">
              <a:solidFill>
                <a:srgbClr val="FF0000"/>
              </a:solidFill>
              <a:cs typeface="B Titr" pitchFamily="2" charset="-78"/>
            </a:endParaRPr>
          </a:p>
        </p:txBody>
      </p:sp>
      <p:sp>
        <p:nvSpPr>
          <p:cNvPr id="3" name="Content Placeholder 2"/>
          <p:cNvSpPr>
            <a:spLocks noGrp="1"/>
          </p:cNvSpPr>
          <p:nvPr>
            <p:ph idx="1"/>
          </p:nvPr>
        </p:nvSpPr>
        <p:spPr>
          <a:xfrm>
            <a:off x="-78660" y="152282"/>
            <a:ext cx="7717843" cy="6446413"/>
          </a:xfrm>
        </p:spPr>
        <p:txBody>
          <a:bodyPr>
            <a:noAutofit/>
          </a:bodyPr>
          <a:lstStyle/>
          <a:p>
            <a:pPr lvl="1" algn="r" rtl="1"/>
            <a:r>
              <a:rPr lang="fa-IR" sz="3200" b="1" dirty="0">
                <a:cs typeface="B Mitra" pitchFamily="2" charset="-78"/>
              </a:rPr>
              <a:t>تجربه جنسی در زمان ها و مکان های غیر تکراری</a:t>
            </a:r>
          </a:p>
          <a:p>
            <a:pPr lvl="1" algn="r" rtl="1"/>
            <a:r>
              <a:rPr lang="fa-IR" sz="3200" b="1" dirty="0">
                <a:solidFill>
                  <a:srgbClr val="FF0000"/>
                </a:solidFill>
                <a:cs typeface="B Mitra" pitchFamily="2" charset="-78"/>
              </a:rPr>
              <a:t>شوخی های جنسی: </a:t>
            </a:r>
            <a:r>
              <a:rPr lang="fa-IR" sz="3200" b="1" dirty="0">
                <a:cs typeface="B Mitra" pitchFamily="2" charset="-78"/>
              </a:rPr>
              <a:t>رفتار جنسی را از تکلیف به تفریح تبدیل کنید تا از یکنواخت شدن همسر جلوگیری کنید.</a:t>
            </a:r>
            <a:endParaRPr lang="en-US" sz="3200" b="1" dirty="0">
              <a:cs typeface="B Mitra" pitchFamily="2" charset="-78"/>
            </a:endParaRPr>
          </a:p>
          <a:p>
            <a:pPr lvl="1" algn="r" rtl="1"/>
            <a:endParaRPr lang="fa-IR" sz="3200" b="1" dirty="0">
              <a:cs typeface="B Mitra" pitchFamily="2" charset="-78"/>
            </a:endParaRPr>
          </a:p>
          <a:p>
            <a:pPr lvl="1" algn="r" rtl="1"/>
            <a:r>
              <a:rPr lang="fa-IR" sz="3200" b="1" dirty="0">
                <a:cs typeface="B Mitra" pitchFamily="2" charset="-78"/>
              </a:rPr>
              <a:t>در سکس پیشقدم باشید. </a:t>
            </a:r>
          </a:p>
          <a:p>
            <a:pPr lvl="1" algn="r" rtl="1"/>
            <a:r>
              <a:rPr lang="fa-IR" sz="3200" b="1" dirty="0">
                <a:cs typeface="B Mitra" pitchFamily="2" charset="-78"/>
              </a:rPr>
              <a:t>سکس را گرو کشی نکنید.  </a:t>
            </a:r>
          </a:p>
          <a:p>
            <a:pPr lvl="1" algn="r" rtl="1">
              <a:buFont typeface="Arial" pitchFamily="34" charset="0"/>
              <a:buChar char="•"/>
            </a:pPr>
            <a:r>
              <a:rPr lang="fa-IR" sz="3200" b="1" dirty="0">
                <a:solidFill>
                  <a:srgbClr val="FF0000"/>
                </a:solidFill>
                <a:cs typeface="B Mitra" pitchFamily="2" charset="-78"/>
              </a:rPr>
              <a:t>پذیرش</a:t>
            </a:r>
            <a:r>
              <a:rPr lang="fa-IR" sz="3200" b="1" dirty="0">
                <a:cs typeface="B Mitra" pitchFamily="2" charset="-78"/>
              </a:rPr>
              <a:t>: پرهیز از انتقاد و عیبجویی نسبت به اندام و رفتار جنسی همسر </a:t>
            </a:r>
          </a:p>
          <a:p>
            <a:pPr lvl="1" algn="r" rtl="1">
              <a:buFont typeface="Arial" pitchFamily="34" charset="0"/>
              <a:buChar char="•"/>
            </a:pPr>
            <a:endParaRPr lang="en-US" sz="3200" b="1" dirty="0">
              <a:cs typeface="B Mitra" pitchFamily="2" charset="-78"/>
            </a:endParaRPr>
          </a:p>
          <a:p>
            <a:pPr lvl="1" algn="r" rtl="1">
              <a:buFont typeface="Arial" pitchFamily="34" charset="0"/>
              <a:buChar char="•"/>
            </a:pPr>
            <a:r>
              <a:rPr lang="fa-IR" sz="3200" b="1" dirty="0">
                <a:cs typeface="B Mitra" pitchFamily="2" charset="-78"/>
              </a:rPr>
              <a:t>پرهیز از تماشای فیلم های پورنوگرافی</a:t>
            </a:r>
          </a:p>
          <a:p>
            <a:pPr lvl="1" algn="r" rtl="1">
              <a:buFont typeface="Arial" pitchFamily="34" charset="0"/>
              <a:buChar char="•"/>
            </a:pPr>
            <a:r>
              <a:rPr lang="fa-IR" sz="3200" b="1" dirty="0">
                <a:cs typeface="B Mitra" pitchFamily="2" charset="-78"/>
              </a:rPr>
              <a:t>پرهیز از مصرف الکل و سایر مواد روان گردان</a:t>
            </a:r>
          </a:p>
        </p:txBody>
      </p:sp>
      <p:pic>
        <p:nvPicPr>
          <p:cNvPr id="7" name="Picture 2" descr="D:\image\07 (2).jpg"/>
          <p:cNvPicPr>
            <a:picLocks noChangeAspect="1" noChangeArrowheads="1"/>
          </p:cNvPicPr>
          <p:nvPr/>
        </p:nvPicPr>
        <p:blipFill>
          <a:blip r:embed="rId3" cstate="print"/>
          <a:srcRect/>
          <a:stretch>
            <a:fillRect/>
          </a:stretch>
        </p:blipFill>
        <p:spPr bwMode="auto">
          <a:xfrm>
            <a:off x="7159083" y="2013555"/>
            <a:ext cx="4923142" cy="4107307"/>
          </a:xfrm>
          <a:prstGeom prst="rect">
            <a:avLst/>
          </a:prstGeom>
          <a:ln>
            <a:noFill/>
          </a:ln>
          <a:effectLst>
            <a:softEdge rad="112500"/>
          </a:effectLst>
        </p:spPr>
      </p:pic>
    </p:spTree>
    <p:extLst>
      <p:ext uri="{BB962C8B-B14F-4D97-AF65-F5344CB8AC3E}">
        <p14:creationId xmlns:p14="http://schemas.microsoft.com/office/powerpoint/2010/main" val="3945071236"/>
      </p:ext>
    </p:extLst>
  </p:cSld>
  <p:clrMapOvr>
    <a:masterClrMapping/>
  </p:clrMapOvr>
  <p:transition spd="slow" advTm="390485">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4926980" y="2536902"/>
            <a:ext cx="3014547" cy="2244183"/>
          </a:xfrm>
          <a:prstGeom prst="triangle">
            <a:avLst/>
          </a:prstGeom>
          <a:ln w="38100"/>
        </p:spPr>
        <p:style>
          <a:lnRef idx="2">
            <a:schemeClr val="dk1"/>
          </a:lnRef>
          <a:fillRef idx="1">
            <a:schemeClr val="lt1"/>
          </a:fillRef>
          <a:effectRef idx="0">
            <a:schemeClr val="dk1"/>
          </a:effectRef>
          <a:fontRef idx="minor">
            <a:schemeClr val="dk1"/>
          </a:fontRef>
        </p:style>
        <p:txBody>
          <a:bodyPr rtlCol="1" anchor="ctr"/>
          <a:lstStyle/>
          <a:p>
            <a:pPr algn="ctr"/>
            <a:r>
              <a:rPr lang="fa-IR" sz="2400" b="1" dirty="0">
                <a:solidFill>
                  <a:srgbClr val="FF0000"/>
                </a:solidFill>
                <a:cs typeface="B Titr" panose="00000700000000000000" pitchFamily="2" charset="-78"/>
              </a:rPr>
              <a:t>مهارتهای زندگی زناشویی</a:t>
            </a:r>
          </a:p>
        </p:txBody>
      </p:sp>
      <p:sp>
        <p:nvSpPr>
          <p:cNvPr id="3" name="Isosceles Triangle 2"/>
          <p:cNvSpPr/>
          <p:nvPr/>
        </p:nvSpPr>
        <p:spPr>
          <a:xfrm>
            <a:off x="4991100" y="1066801"/>
            <a:ext cx="2950427" cy="1470101"/>
          </a:xfrm>
          <a:prstGeom prst="triangl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Koodak" panose="00000700000000000000" pitchFamily="2" charset="-78"/>
              </a:rPr>
              <a:t>تغدیه رابطه (جذابیت)</a:t>
            </a:r>
          </a:p>
        </p:txBody>
      </p:sp>
      <p:sp>
        <p:nvSpPr>
          <p:cNvPr id="4" name="Isosceles Triangle 3"/>
          <p:cNvSpPr/>
          <p:nvPr/>
        </p:nvSpPr>
        <p:spPr>
          <a:xfrm>
            <a:off x="3200400" y="3962400"/>
            <a:ext cx="2133600" cy="1524000"/>
          </a:xfrm>
          <a:prstGeom prst="triangl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000" b="1" dirty="0">
                <a:cs typeface="B Koodak" panose="00000700000000000000" pitchFamily="2" charset="-78"/>
              </a:rPr>
              <a:t>کدورت زدایی (صمیمیت)</a:t>
            </a:r>
          </a:p>
        </p:txBody>
      </p:sp>
      <p:sp>
        <p:nvSpPr>
          <p:cNvPr id="6" name="Rounded Rectangle 5"/>
          <p:cNvSpPr/>
          <p:nvPr/>
        </p:nvSpPr>
        <p:spPr>
          <a:xfrm>
            <a:off x="7941527" y="2091987"/>
            <a:ext cx="1485900" cy="74725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ابرازمحبت غیر کلامی</a:t>
            </a:r>
          </a:p>
        </p:txBody>
      </p:sp>
      <p:sp>
        <p:nvSpPr>
          <p:cNvPr id="7" name="Rounded Rectangle 6"/>
          <p:cNvSpPr/>
          <p:nvPr/>
        </p:nvSpPr>
        <p:spPr>
          <a:xfrm>
            <a:off x="5715000" y="538975"/>
            <a:ext cx="1485900" cy="54641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کلام عاطفی</a:t>
            </a:r>
          </a:p>
        </p:txBody>
      </p:sp>
      <p:sp>
        <p:nvSpPr>
          <p:cNvPr id="8" name="Rounded Rectangle 7"/>
          <p:cNvSpPr/>
          <p:nvPr/>
        </p:nvSpPr>
        <p:spPr>
          <a:xfrm>
            <a:off x="3098180" y="2120590"/>
            <a:ext cx="1828800" cy="76026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رضایت جنسی</a:t>
            </a:r>
          </a:p>
        </p:txBody>
      </p:sp>
    </p:spTree>
    <p:custDataLst>
      <p:tags r:id="rId1"/>
    </p:custDataLst>
    <p:extLst>
      <p:ext uri="{BB962C8B-B14F-4D97-AF65-F5344CB8AC3E}">
        <p14:creationId xmlns:p14="http://schemas.microsoft.com/office/powerpoint/2010/main" val="153962622"/>
      </p:ext>
    </p:extLst>
  </p:cSld>
  <p:clrMapOvr>
    <a:masterClrMapping/>
  </p:clrMapOvr>
  <mc:AlternateContent xmlns:mc="http://schemas.openxmlformats.org/markup-compatibility/2006" xmlns:p14="http://schemas.microsoft.com/office/powerpoint/2010/main">
    <mc:Choice Requires="p14">
      <p:transition spd="slow" p14:dur="1200" advTm="100252">
        <p14:flip dir="r"/>
      </p:transition>
    </mc:Choice>
    <mc:Fallback xmlns="">
      <p:transition spd="slow" advTm="100252">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2096" y="44624"/>
            <a:ext cx="9220199" cy="1143000"/>
          </a:xfrm>
        </p:spPr>
        <p:txBody>
          <a:bodyPr>
            <a:normAutofit/>
          </a:bodyPr>
          <a:lstStyle/>
          <a:p>
            <a:pPr algn="ctr" rtl="1"/>
            <a:r>
              <a:rPr lang="fa-IR" dirty="0">
                <a:solidFill>
                  <a:srgbClr val="C00000"/>
                </a:solidFill>
                <a:effectLst>
                  <a:outerShdw blurRad="38100" dist="38100" dir="2700000" algn="tl">
                    <a:srgbClr val="000000">
                      <a:alpha val="43137"/>
                    </a:srgbClr>
                  </a:outerShdw>
                </a:effectLst>
                <a:cs typeface="B Titr" pitchFamily="2" charset="-78"/>
              </a:rPr>
              <a:t>انواع گفتگو در خانواده</a:t>
            </a:r>
          </a:p>
        </p:txBody>
      </p:sp>
      <p:sp>
        <p:nvSpPr>
          <p:cNvPr id="3" name="Content Placeholder 2"/>
          <p:cNvSpPr>
            <a:spLocks noGrp="1"/>
          </p:cNvSpPr>
          <p:nvPr>
            <p:ph idx="1"/>
          </p:nvPr>
        </p:nvSpPr>
        <p:spPr>
          <a:xfrm>
            <a:off x="356840" y="1019944"/>
            <a:ext cx="11686004" cy="5505400"/>
          </a:xfrm>
        </p:spPr>
        <p:txBody>
          <a:bodyPr>
            <a:normAutofit/>
          </a:bodyPr>
          <a:lstStyle/>
          <a:p>
            <a:pPr marL="971550" lvl="1" indent="-514350" algn="r" rtl="1">
              <a:buFont typeface="+mj-lt"/>
              <a:buAutoNum type="arabicPeriod"/>
            </a:pPr>
            <a:r>
              <a:rPr lang="fa-IR" sz="3600" b="1" dirty="0">
                <a:cs typeface="B Nazanin" pitchFamily="2" charset="-78"/>
              </a:rPr>
              <a:t>گفتگو های عاطفی(تغذیه رابطه): کلام مهرآمیز، کلام تایید آمیز، کلام تشویق آمیز، تحسین، تقدیر، اوقات خوش و ....</a:t>
            </a:r>
          </a:p>
          <a:p>
            <a:pPr marL="971550" lvl="1" indent="-514350" algn="r" rtl="1">
              <a:buFont typeface="+mj-lt"/>
              <a:buAutoNum type="arabicPeriod"/>
            </a:pPr>
            <a:r>
              <a:rPr lang="fa-IR" sz="3600" b="1" dirty="0">
                <a:cs typeface="B Nazanin" pitchFamily="2" charset="-78"/>
              </a:rPr>
              <a:t>مطالبه گری </a:t>
            </a:r>
            <a:endParaRPr lang="en-US" sz="3600" b="1" dirty="0">
              <a:cs typeface="B Nazanin" pitchFamily="2" charset="-78"/>
            </a:endParaRPr>
          </a:p>
          <a:p>
            <a:pPr marL="971550" lvl="1" indent="-514350" algn="r" rtl="1">
              <a:buFont typeface="+mj-lt"/>
              <a:buAutoNum type="arabicPeriod"/>
            </a:pPr>
            <a:r>
              <a:rPr lang="fa-IR" sz="3600" b="1" dirty="0">
                <a:cs typeface="B Nazanin" pitchFamily="2" charset="-78"/>
              </a:rPr>
              <a:t>درددل و همدلی</a:t>
            </a:r>
          </a:p>
          <a:p>
            <a:pPr marL="971550" lvl="1" indent="-514350" algn="r" rtl="1">
              <a:buFont typeface="+mj-lt"/>
              <a:buAutoNum type="arabicPeriod"/>
            </a:pPr>
            <a:r>
              <a:rPr lang="fa-IR" sz="3600" b="1" dirty="0">
                <a:cs typeface="B Nazanin" pitchFamily="2" charset="-78"/>
              </a:rPr>
              <a:t>برای مدیریت خشم</a:t>
            </a:r>
          </a:p>
          <a:p>
            <a:pPr marL="971550" lvl="1" indent="-514350" algn="r" rtl="1">
              <a:buFont typeface="+mj-lt"/>
              <a:buAutoNum type="arabicPeriod"/>
            </a:pPr>
            <a:r>
              <a:rPr lang="fa-IR" sz="3600" b="1" dirty="0">
                <a:cs typeface="B Nazanin" pitchFamily="2" charset="-78"/>
              </a:rPr>
              <a:t>مذاکره حل مساله، تصمیم گیری و حل تعارض</a:t>
            </a:r>
          </a:p>
          <a:p>
            <a:pPr marL="514350" indent="-514350" algn="r" rtl="1">
              <a:buFont typeface="+mj-lt"/>
              <a:buAutoNum type="arabicPeriod"/>
            </a:pPr>
            <a:endParaRPr lang="fa-IR" sz="4000" b="1" dirty="0">
              <a:cs typeface="B Nazanin" pitchFamily="2" charset="-78"/>
            </a:endParaRPr>
          </a:p>
          <a:p>
            <a:pPr marL="0" indent="0" algn="ctr" rtl="1">
              <a:buNone/>
            </a:pPr>
            <a:r>
              <a:rPr lang="fa-IR" sz="4000" b="1" dirty="0">
                <a:solidFill>
                  <a:srgbClr val="FF0000"/>
                </a:solidFill>
                <a:cs typeface="B Nazanin" pitchFamily="2" charset="-78"/>
              </a:rPr>
              <a:t>در گفتگو از هرنوع که باشد لازم است قواعدی مشترک و کلی رعایت شود.  </a:t>
            </a:r>
          </a:p>
        </p:txBody>
      </p:sp>
    </p:spTree>
    <p:custDataLst>
      <p:tags r:id="rId1"/>
    </p:custDataLst>
    <p:extLst>
      <p:ext uri="{BB962C8B-B14F-4D97-AF65-F5344CB8AC3E}">
        <p14:creationId xmlns:p14="http://schemas.microsoft.com/office/powerpoint/2010/main" val="3057023441"/>
      </p:ext>
    </p:extLst>
  </p:cSld>
  <p:clrMapOvr>
    <a:masterClrMapping/>
  </p:clrMapOvr>
  <p:transition spd="slow" advTm="263558">
    <p:push dir="u"/>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1"/>
          <p:cNvSpPr txBox="1">
            <a:spLocks/>
          </p:cNvSpPr>
          <p:nvPr/>
        </p:nvSpPr>
        <p:spPr>
          <a:xfrm>
            <a:off x="1641987" y="2831690"/>
            <a:ext cx="9271819" cy="29494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sz="3600" dirty="0">
                <a:cs typeface="B Titr" pitchFamily="2" charset="-78"/>
              </a:rPr>
              <a:t>هدف گفتگوی مناسب:</a:t>
            </a:r>
          </a:p>
          <a:p>
            <a:pPr rtl="1"/>
            <a:r>
              <a:rPr lang="fa-IR" sz="3600" b="1" dirty="0">
                <a:solidFill>
                  <a:srgbClr val="FF0000"/>
                </a:solidFill>
                <a:cs typeface="B Mitra" panose="00000400000000000000" pitchFamily="2" charset="-78"/>
              </a:rPr>
              <a:t>انتقال پیام با کمترین خطا با رعایت احترام و انصاف</a:t>
            </a:r>
            <a:endParaRPr lang="en-US" sz="3600" b="1" dirty="0">
              <a:solidFill>
                <a:srgbClr val="FF0000"/>
              </a:solidFill>
              <a:cs typeface="B Mitra" panose="00000400000000000000" pitchFamily="2" charset="-78"/>
            </a:endParaRPr>
          </a:p>
          <a:p>
            <a:pPr rtl="1"/>
            <a:r>
              <a:rPr lang="fa-IR" sz="3600" b="1" dirty="0">
                <a:solidFill>
                  <a:schemeClr val="accent6">
                    <a:lumMod val="75000"/>
                  </a:schemeClr>
                </a:solidFill>
                <a:cs typeface="B Mitra" panose="00000400000000000000" pitchFamily="2" charset="-78"/>
              </a:rPr>
              <a:t>به صورت برد-برد (</a:t>
            </a:r>
            <a:r>
              <a:rPr lang="en-US" sz="3600" b="1" dirty="0">
                <a:solidFill>
                  <a:schemeClr val="accent6">
                    <a:lumMod val="75000"/>
                  </a:schemeClr>
                </a:solidFill>
                <a:cs typeface="B Mitra" panose="00000400000000000000" pitchFamily="2" charset="-78"/>
              </a:rPr>
              <a:t>I-You</a:t>
            </a:r>
            <a:r>
              <a:rPr lang="fa-IR" sz="3600" b="1" dirty="0">
                <a:solidFill>
                  <a:schemeClr val="accent6">
                    <a:lumMod val="75000"/>
                  </a:schemeClr>
                </a:solidFill>
                <a:cs typeface="B Mitra" panose="00000400000000000000" pitchFamily="2" charset="-78"/>
              </a:rPr>
              <a:t>)</a:t>
            </a:r>
            <a:endParaRPr lang="en-US" sz="3600" b="1" dirty="0">
              <a:solidFill>
                <a:schemeClr val="accent6">
                  <a:lumMod val="75000"/>
                </a:schemeClr>
              </a:solidFill>
              <a:cs typeface="B Mitra" panose="00000400000000000000" pitchFamily="2" charset="-78"/>
            </a:endParaRPr>
          </a:p>
        </p:txBody>
      </p:sp>
      <p:sp>
        <p:nvSpPr>
          <p:cNvPr id="5" name="Rectangle 2"/>
          <p:cNvSpPr txBox="1">
            <a:spLocks noChangeArrowheads="1"/>
          </p:cNvSpPr>
          <p:nvPr/>
        </p:nvSpPr>
        <p:spPr>
          <a:xfrm>
            <a:off x="3648996" y="433441"/>
            <a:ext cx="5257800" cy="21917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28650" indent="-628650" algn="ctr" rtl="1">
              <a:defRPr/>
            </a:pPr>
            <a:r>
              <a:rPr lang="fa-IR" sz="3200" dirty="0">
                <a:solidFill>
                  <a:srgbClr val="FF0000"/>
                </a:solidFill>
                <a:effectLst>
                  <a:outerShdw blurRad="38100" dist="38100" dir="2700000" algn="tl">
                    <a:srgbClr val="000000">
                      <a:alpha val="43137"/>
                    </a:srgbClr>
                  </a:outerShdw>
                </a:effectLst>
                <a:cs typeface="B Titr" panose="00000700000000000000" pitchFamily="2" charset="-78"/>
              </a:rPr>
              <a:t>گفتگوی موثر سالم</a:t>
            </a:r>
          </a:p>
          <a:p>
            <a:pPr marL="628650" indent="-628650" algn="ctr" rtl="1">
              <a:defRPr/>
            </a:pPr>
            <a:r>
              <a:rPr lang="fa-IR" sz="3200" dirty="0">
                <a:effectLst>
                  <a:outerShdw blurRad="38100" dist="38100" dir="2700000" algn="tl">
                    <a:srgbClr val="000000">
                      <a:alpha val="43137"/>
                    </a:srgbClr>
                  </a:outerShdw>
                </a:effectLst>
                <a:cs typeface="B Titr" panose="00000700000000000000" pitchFamily="2" charset="-78"/>
              </a:rPr>
              <a:t>یا</a:t>
            </a:r>
          </a:p>
          <a:p>
            <a:pPr marL="628650" indent="-628650" algn="ctr" rtl="1">
              <a:defRPr/>
            </a:pPr>
            <a:r>
              <a:rPr lang="fa-IR" sz="3200" dirty="0">
                <a:solidFill>
                  <a:srgbClr val="FF0000"/>
                </a:solidFill>
                <a:effectLst>
                  <a:outerShdw blurRad="38100" dist="38100" dir="2700000" algn="tl">
                    <a:srgbClr val="000000">
                      <a:alpha val="43137"/>
                    </a:srgbClr>
                  </a:outerShdw>
                </a:effectLst>
                <a:cs typeface="B Titr" panose="00000700000000000000" pitchFamily="2" charset="-78"/>
              </a:rPr>
              <a:t>گفتگوی مناسب</a:t>
            </a:r>
          </a:p>
          <a:p>
            <a:pPr marL="628650" indent="-628650" algn="ctr" rtl="1">
              <a:defRPr/>
            </a:pPr>
            <a:r>
              <a:rPr lang="fa-IR" sz="3200" b="1" dirty="0">
                <a:solidFill>
                  <a:schemeClr val="accent6">
                    <a:lumMod val="75000"/>
                  </a:schemeClr>
                </a:solidFill>
                <a:effectLst>
                  <a:outerShdw blurRad="38100" dist="38100" dir="2700000" algn="tl">
                    <a:srgbClr val="000000">
                      <a:alpha val="43137"/>
                    </a:srgbClr>
                  </a:outerShdw>
                </a:effectLst>
                <a:cs typeface="B Mitra" panose="00000400000000000000" pitchFamily="2" charset="-78"/>
              </a:rPr>
              <a:t>(چیستی گفتگو)</a:t>
            </a:r>
            <a:endParaRPr lang="en-US" sz="3200" b="1" dirty="0">
              <a:solidFill>
                <a:schemeClr val="accent6">
                  <a:lumMod val="75000"/>
                </a:schemeClr>
              </a:solidFill>
              <a:effectLst>
                <a:outerShdw blurRad="38100" dist="38100" dir="2700000" algn="tl">
                  <a:srgbClr val="000000">
                    <a:alpha val="43137"/>
                  </a:srgbClr>
                </a:outerShdw>
              </a:effectLst>
              <a:cs typeface="B Mitra" panose="00000400000000000000" pitchFamily="2" charset="-78"/>
            </a:endParaRPr>
          </a:p>
        </p:txBody>
      </p:sp>
    </p:spTree>
    <p:custDataLst>
      <p:tags r:id="rId1"/>
    </p:custDataLst>
    <p:extLst>
      <p:ext uri="{BB962C8B-B14F-4D97-AF65-F5344CB8AC3E}">
        <p14:creationId xmlns:p14="http://schemas.microsoft.com/office/powerpoint/2010/main" val="17903053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38322">
        <p15:prstTrans prst="prestige"/>
      </p:transition>
    </mc:Choice>
    <mc:Fallback xmlns="">
      <p:transition spd="slow" advTm="23832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ular Callout 8"/>
          <p:cNvSpPr/>
          <p:nvPr/>
        </p:nvSpPr>
        <p:spPr>
          <a:xfrm>
            <a:off x="176981" y="589936"/>
            <a:ext cx="11818374" cy="6007510"/>
          </a:xfrm>
          <a:prstGeom prst="wedgeRoundRectCallout">
            <a:avLst>
              <a:gd name="adj1" fmla="val 17467"/>
              <a:gd name="adj2" fmla="val -50323"/>
              <a:gd name="adj3" fmla="val 16667"/>
            </a:avLst>
          </a:prstGeom>
        </p:spPr>
        <p:style>
          <a:lnRef idx="2">
            <a:schemeClr val="accent2"/>
          </a:lnRef>
          <a:fillRef idx="1">
            <a:schemeClr val="lt1"/>
          </a:fillRef>
          <a:effectRef idx="0">
            <a:schemeClr val="accent2"/>
          </a:effectRef>
          <a:fontRef idx="minor">
            <a:schemeClr val="dk1"/>
          </a:fontRef>
        </p:style>
        <p:txBody>
          <a:bodyPr rtlCol="1" anchor="ctr"/>
          <a:lstStyle/>
          <a:p>
            <a:pPr algn="ctr" rtl="1"/>
            <a:endParaRPr lang="fa-IR" sz="2000" b="1" dirty="0">
              <a:cs typeface="B Zar" pitchFamily="2" charset="-78"/>
            </a:endParaRPr>
          </a:p>
        </p:txBody>
      </p:sp>
      <p:sp>
        <p:nvSpPr>
          <p:cNvPr id="11" name="Curved Up Arrow 10"/>
          <p:cNvSpPr/>
          <p:nvPr/>
        </p:nvSpPr>
        <p:spPr>
          <a:xfrm>
            <a:off x="4267200" y="4114800"/>
            <a:ext cx="3505200" cy="73152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fa-IR">
              <a:solidFill>
                <a:schemeClr val="tx1"/>
              </a:solidFill>
            </a:endParaRPr>
          </a:p>
        </p:txBody>
      </p:sp>
      <p:sp>
        <p:nvSpPr>
          <p:cNvPr id="12" name="Curved Up Arrow 11"/>
          <p:cNvSpPr/>
          <p:nvPr/>
        </p:nvSpPr>
        <p:spPr>
          <a:xfrm rot="10800000">
            <a:off x="4114800" y="2362200"/>
            <a:ext cx="3654048" cy="731520"/>
          </a:xfrm>
          <a:prstGeom prst="curvedUp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fa-IR">
              <a:solidFill>
                <a:schemeClr val="tx1"/>
              </a:solidFill>
            </a:endParaRPr>
          </a:p>
        </p:txBody>
      </p:sp>
      <p:sp>
        <p:nvSpPr>
          <p:cNvPr id="13" name="Oval 12"/>
          <p:cNvSpPr/>
          <p:nvPr/>
        </p:nvSpPr>
        <p:spPr>
          <a:xfrm>
            <a:off x="3657600" y="3200400"/>
            <a:ext cx="1600200" cy="8382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b="1" dirty="0">
                <a:cs typeface="B Zar" pitchFamily="2" charset="-78"/>
              </a:rPr>
              <a:t>گیرنده (شنونده)</a:t>
            </a:r>
          </a:p>
        </p:txBody>
      </p:sp>
      <p:sp>
        <p:nvSpPr>
          <p:cNvPr id="14" name="Oval 13"/>
          <p:cNvSpPr/>
          <p:nvPr/>
        </p:nvSpPr>
        <p:spPr>
          <a:xfrm>
            <a:off x="6705600" y="3200400"/>
            <a:ext cx="1676400" cy="9144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فرستنده (گوینده)</a:t>
            </a:r>
          </a:p>
        </p:txBody>
      </p:sp>
      <p:sp>
        <p:nvSpPr>
          <p:cNvPr id="16" name="Rounded Rectangle 15"/>
          <p:cNvSpPr/>
          <p:nvPr/>
        </p:nvSpPr>
        <p:spPr>
          <a:xfrm>
            <a:off x="290052" y="5746955"/>
            <a:ext cx="2743200" cy="762000"/>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b="1" dirty="0">
                <a:solidFill>
                  <a:srgbClr val="C00000"/>
                </a:solidFill>
                <a:cs typeface="B Zar" pitchFamily="2" charset="-78"/>
              </a:rPr>
              <a:t>محیط (زمان و مکان)</a:t>
            </a:r>
          </a:p>
        </p:txBody>
      </p:sp>
      <p:sp>
        <p:nvSpPr>
          <p:cNvPr id="20" name="Rectangle 2"/>
          <p:cNvSpPr txBox="1">
            <a:spLocks noChangeArrowheads="1"/>
          </p:cNvSpPr>
          <p:nvPr/>
        </p:nvSpPr>
        <p:spPr>
          <a:xfrm>
            <a:off x="4181475" y="6003"/>
            <a:ext cx="3943350" cy="71039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71488" indent="-471488" algn="ctr" rtl="1">
              <a:defRPr/>
            </a:pPr>
            <a:r>
              <a:rPr lang="fa-IR" sz="3200" dirty="0">
                <a:solidFill>
                  <a:srgbClr val="FF0000"/>
                </a:solidFill>
                <a:effectLst>
                  <a:outerShdw blurRad="38100" dist="38100" dir="2700000" algn="tl">
                    <a:srgbClr val="000000">
                      <a:alpha val="43137"/>
                    </a:srgbClr>
                  </a:outerShdw>
                </a:effectLst>
                <a:cs typeface="B Titr" panose="00000700000000000000" pitchFamily="2" charset="-78"/>
              </a:rPr>
              <a:t>چگونگی گفتگوی مناسب</a:t>
            </a:r>
            <a:endParaRPr lang="en-US" sz="3200" b="1" dirty="0">
              <a:solidFill>
                <a:schemeClr val="accent6">
                  <a:lumMod val="75000"/>
                </a:schemeClr>
              </a:solidFill>
              <a:effectLst>
                <a:outerShdw blurRad="38100" dist="38100" dir="2700000" algn="tl">
                  <a:srgbClr val="000000">
                    <a:alpha val="43137"/>
                  </a:srgbClr>
                </a:outerShdw>
              </a:effectLst>
              <a:cs typeface="B Mitra" panose="00000400000000000000" pitchFamily="2" charset="-78"/>
            </a:endParaRPr>
          </a:p>
        </p:txBody>
      </p:sp>
    </p:spTree>
    <p:custDataLst>
      <p:tags r:id="rId1"/>
    </p:custDataLst>
    <p:extLst>
      <p:ext uri="{BB962C8B-B14F-4D97-AF65-F5344CB8AC3E}">
        <p14:creationId xmlns:p14="http://schemas.microsoft.com/office/powerpoint/2010/main" val="166683958"/>
      </p:ext>
    </p:extLst>
  </p:cSld>
  <p:clrMapOvr>
    <a:masterClrMapping/>
  </p:clrMapOvr>
  <p:transition spd="slow" advTm="446374">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ular Callout 8"/>
          <p:cNvSpPr/>
          <p:nvPr/>
        </p:nvSpPr>
        <p:spPr>
          <a:xfrm>
            <a:off x="176981" y="589936"/>
            <a:ext cx="11818374" cy="6007510"/>
          </a:xfrm>
          <a:prstGeom prst="wedgeRoundRectCallout">
            <a:avLst>
              <a:gd name="adj1" fmla="val 17467"/>
              <a:gd name="adj2" fmla="val -50323"/>
              <a:gd name="adj3" fmla="val 16667"/>
            </a:avLst>
          </a:prstGeom>
        </p:spPr>
        <p:style>
          <a:lnRef idx="2">
            <a:schemeClr val="accent2"/>
          </a:lnRef>
          <a:fillRef idx="1">
            <a:schemeClr val="lt1"/>
          </a:fillRef>
          <a:effectRef idx="0">
            <a:schemeClr val="accent2"/>
          </a:effectRef>
          <a:fontRef idx="minor">
            <a:schemeClr val="dk1"/>
          </a:fontRef>
        </p:style>
        <p:txBody>
          <a:bodyPr rtlCol="1" anchor="ctr"/>
          <a:lstStyle/>
          <a:p>
            <a:pPr algn="ctr" rtl="1"/>
            <a:endParaRPr lang="fa-IR" sz="2000" b="1" dirty="0">
              <a:cs typeface="B Zar" pitchFamily="2" charset="-78"/>
            </a:endParaRPr>
          </a:p>
        </p:txBody>
      </p:sp>
      <p:sp>
        <p:nvSpPr>
          <p:cNvPr id="11" name="Curved Up Arrow 10"/>
          <p:cNvSpPr/>
          <p:nvPr/>
        </p:nvSpPr>
        <p:spPr>
          <a:xfrm>
            <a:off x="4267200" y="4114800"/>
            <a:ext cx="3505200" cy="73152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fa-IR">
              <a:solidFill>
                <a:schemeClr val="tx1"/>
              </a:solidFill>
            </a:endParaRPr>
          </a:p>
        </p:txBody>
      </p:sp>
      <p:sp>
        <p:nvSpPr>
          <p:cNvPr id="12" name="Curved Up Arrow 11"/>
          <p:cNvSpPr/>
          <p:nvPr/>
        </p:nvSpPr>
        <p:spPr>
          <a:xfrm rot="10800000">
            <a:off x="4114800" y="2362200"/>
            <a:ext cx="3654048" cy="731520"/>
          </a:xfrm>
          <a:prstGeom prst="curvedUp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fa-IR">
              <a:solidFill>
                <a:schemeClr val="tx1"/>
              </a:solidFill>
            </a:endParaRPr>
          </a:p>
        </p:txBody>
      </p:sp>
      <p:sp>
        <p:nvSpPr>
          <p:cNvPr id="13" name="Oval 12"/>
          <p:cNvSpPr/>
          <p:nvPr/>
        </p:nvSpPr>
        <p:spPr>
          <a:xfrm>
            <a:off x="3657600" y="3200400"/>
            <a:ext cx="1600200" cy="8382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b="1" dirty="0">
                <a:cs typeface="B Zar" pitchFamily="2" charset="-78"/>
              </a:rPr>
              <a:t>گیرنده (شنونده)</a:t>
            </a:r>
          </a:p>
        </p:txBody>
      </p:sp>
      <p:sp>
        <p:nvSpPr>
          <p:cNvPr id="14" name="Oval 13"/>
          <p:cNvSpPr/>
          <p:nvPr/>
        </p:nvSpPr>
        <p:spPr>
          <a:xfrm>
            <a:off x="6705600" y="3200400"/>
            <a:ext cx="1676400" cy="9144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فرستنده (گوینده)</a:t>
            </a:r>
          </a:p>
        </p:txBody>
      </p:sp>
      <p:sp>
        <p:nvSpPr>
          <p:cNvPr id="15" name="Rounded Rectangular Callout 14"/>
          <p:cNvSpPr/>
          <p:nvPr/>
        </p:nvSpPr>
        <p:spPr>
          <a:xfrm>
            <a:off x="3733800" y="796413"/>
            <a:ext cx="5181600" cy="1413387"/>
          </a:xfrm>
          <a:prstGeom prst="wedgeRoundRectCallout">
            <a:avLst/>
          </a:prstGeom>
        </p:spPr>
        <p:style>
          <a:lnRef idx="2">
            <a:schemeClr val="dk1"/>
          </a:lnRef>
          <a:fillRef idx="1">
            <a:schemeClr val="lt1"/>
          </a:fillRef>
          <a:effectRef idx="0">
            <a:schemeClr val="dk1"/>
          </a:effectRef>
          <a:fontRef idx="minor">
            <a:schemeClr val="dk1"/>
          </a:fontRef>
        </p:style>
        <p:txBody>
          <a:bodyPr rtlCol="1" anchor="ctr"/>
          <a:lstStyle/>
          <a:p>
            <a:pPr algn="ctr" rtl="1"/>
            <a:r>
              <a:rPr lang="fa-IR" sz="2800" b="1" dirty="0">
                <a:solidFill>
                  <a:srgbClr val="FF0000"/>
                </a:solidFill>
                <a:cs typeface="B Zar" pitchFamily="2" charset="-78"/>
              </a:rPr>
              <a:t>حرف خوب زدن</a:t>
            </a:r>
          </a:p>
          <a:p>
            <a:pPr algn="ctr" rtl="1"/>
            <a:r>
              <a:rPr lang="fa-IR" sz="1600" b="1" dirty="0">
                <a:solidFill>
                  <a:srgbClr val="FF0000"/>
                </a:solidFill>
                <a:cs typeface="B Zar" pitchFamily="2" charset="-78"/>
              </a:rPr>
              <a:t>شکل پیام: </a:t>
            </a:r>
            <a:r>
              <a:rPr lang="fa-IR" sz="1600" b="1" dirty="0">
                <a:cs typeface="B Zar" pitchFamily="2" charset="-78"/>
              </a:rPr>
              <a:t>کلامی و غیر کلامی</a:t>
            </a:r>
          </a:p>
          <a:p>
            <a:pPr algn="ctr" rtl="1"/>
            <a:r>
              <a:rPr lang="fa-IR" sz="1600" b="1" dirty="0">
                <a:solidFill>
                  <a:srgbClr val="FF0000"/>
                </a:solidFill>
                <a:cs typeface="B Zar" pitchFamily="2" charset="-78"/>
              </a:rPr>
              <a:t>جنس پيام: </a:t>
            </a:r>
            <a:r>
              <a:rPr lang="fa-IR" sz="1600" b="1" dirty="0">
                <a:cs typeface="B Zar" pitchFamily="2" charset="-78"/>
              </a:rPr>
              <a:t>ايده ها، افکار، اخبار، احساسات، خواسته ها و سوال ها</a:t>
            </a:r>
          </a:p>
          <a:p>
            <a:pPr algn="ctr" rtl="1"/>
            <a:endParaRPr lang="fa-IR" sz="1600" b="1" dirty="0">
              <a:cs typeface="B Zar" pitchFamily="2" charset="-78"/>
            </a:endParaRPr>
          </a:p>
        </p:txBody>
      </p:sp>
      <p:sp>
        <p:nvSpPr>
          <p:cNvPr id="16" name="Rounded Rectangle 15"/>
          <p:cNvSpPr/>
          <p:nvPr/>
        </p:nvSpPr>
        <p:spPr>
          <a:xfrm>
            <a:off x="290052" y="5746955"/>
            <a:ext cx="2743200" cy="762000"/>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b="1" dirty="0">
                <a:solidFill>
                  <a:srgbClr val="C00000"/>
                </a:solidFill>
                <a:cs typeface="B Zar" pitchFamily="2" charset="-78"/>
              </a:rPr>
              <a:t>محیط (زمان و مکان)</a:t>
            </a:r>
          </a:p>
        </p:txBody>
      </p:sp>
      <p:sp>
        <p:nvSpPr>
          <p:cNvPr id="17" name="Rounded Rectangular Callout 16"/>
          <p:cNvSpPr/>
          <p:nvPr/>
        </p:nvSpPr>
        <p:spPr>
          <a:xfrm>
            <a:off x="5257800" y="4953000"/>
            <a:ext cx="1828800" cy="685800"/>
          </a:xfrm>
          <a:prstGeom prst="wedgeRoundRectCallout">
            <a:avLst>
              <a:gd name="adj1" fmla="val -19604"/>
              <a:gd name="adj2" fmla="val -59678"/>
              <a:gd name="adj3" fmla="val 16667"/>
            </a:avLst>
          </a:prstGeom>
        </p:spPr>
        <p:style>
          <a:lnRef idx="2">
            <a:schemeClr val="dk1"/>
          </a:lnRef>
          <a:fillRef idx="1">
            <a:schemeClr val="lt1"/>
          </a:fillRef>
          <a:effectRef idx="0">
            <a:schemeClr val="dk1"/>
          </a:effectRef>
          <a:fontRef idx="minor">
            <a:schemeClr val="dk1"/>
          </a:fontRef>
        </p:style>
        <p:txBody>
          <a:bodyPr rtlCol="1" anchor="ctr"/>
          <a:lstStyle/>
          <a:p>
            <a:pPr algn="ctr" rtl="1"/>
            <a:r>
              <a:rPr lang="fa-IR" b="1" dirty="0">
                <a:solidFill>
                  <a:srgbClr val="FF0000"/>
                </a:solidFill>
                <a:cs typeface="B Titr" pitchFamily="2" charset="-78"/>
              </a:rPr>
              <a:t>بازخورد(پاسخ)</a:t>
            </a:r>
            <a:endParaRPr lang="fa-IR" b="1" dirty="0">
              <a:cs typeface="B Zar" pitchFamily="2" charset="-78"/>
            </a:endParaRPr>
          </a:p>
        </p:txBody>
      </p:sp>
      <p:sp>
        <p:nvSpPr>
          <p:cNvPr id="20" name="Rectangle 2"/>
          <p:cNvSpPr txBox="1">
            <a:spLocks noChangeArrowheads="1"/>
          </p:cNvSpPr>
          <p:nvPr/>
        </p:nvSpPr>
        <p:spPr>
          <a:xfrm>
            <a:off x="4181475" y="6003"/>
            <a:ext cx="3943350" cy="71039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71488" indent="-471488" algn="ctr" rtl="1">
              <a:defRPr/>
            </a:pPr>
            <a:r>
              <a:rPr lang="fa-IR" sz="3200" dirty="0">
                <a:solidFill>
                  <a:srgbClr val="FF0000"/>
                </a:solidFill>
                <a:effectLst>
                  <a:outerShdw blurRad="38100" dist="38100" dir="2700000" algn="tl">
                    <a:srgbClr val="000000">
                      <a:alpha val="43137"/>
                    </a:srgbClr>
                  </a:outerShdw>
                </a:effectLst>
                <a:cs typeface="B Titr" panose="00000700000000000000" pitchFamily="2" charset="-78"/>
              </a:rPr>
              <a:t>چگونگی گفتگوی مناسب</a:t>
            </a:r>
            <a:endParaRPr lang="en-US" sz="3200" b="1" dirty="0">
              <a:solidFill>
                <a:schemeClr val="accent6">
                  <a:lumMod val="75000"/>
                </a:schemeClr>
              </a:solidFill>
              <a:effectLst>
                <a:outerShdw blurRad="38100" dist="38100" dir="2700000" algn="tl">
                  <a:srgbClr val="000000">
                    <a:alpha val="43137"/>
                  </a:srgbClr>
                </a:outerShdw>
              </a:effectLst>
              <a:cs typeface="B Mitra" panose="00000400000000000000" pitchFamily="2" charset="-78"/>
            </a:endParaRPr>
          </a:p>
        </p:txBody>
      </p:sp>
    </p:spTree>
    <p:custDataLst>
      <p:tags r:id="rId1"/>
    </p:custDataLst>
    <p:extLst>
      <p:ext uri="{BB962C8B-B14F-4D97-AF65-F5344CB8AC3E}">
        <p14:creationId xmlns:p14="http://schemas.microsoft.com/office/powerpoint/2010/main" val="988162919"/>
      </p:ext>
    </p:extLst>
  </p:cSld>
  <p:clrMapOvr>
    <a:masterClrMapping/>
  </p:clrMapOvr>
  <p:transition spd="slow" advTm="446374">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ular Callout 8"/>
          <p:cNvSpPr/>
          <p:nvPr/>
        </p:nvSpPr>
        <p:spPr>
          <a:xfrm>
            <a:off x="176981" y="589936"/>
            <a:ext cx="11818374" cy="6007510"/>
          </a:xfrm>
          <a:prstGeom prst="wedgeRoundRectCallout">
            <a:avLst>
              <a:gd name="adj1" fmla="val 17467"/>
              <a:gd name="adj2" fmla="val -50323"/>
              <a:gd name="adj3" fmla="val 16667"/>
            </a:avLst>
          </a:prstGeom>
        </p:spPr>
        <p:style>
          <a:lnRef idx="2">
            <a:schemeClr val="accent2"/>
          </a:lnRef>
          <a:fillRef idx="1">
            <a:schemeClr val="lt1"/>
          </a:fillRef>
          <a:effectRef idx="0">
            <a:schemeClr val="accent2"/>
          </a:effectRef>
          <a:fontRef idx="minor">
            <a:schemeClr val="dk1"/>
          </a:fontRef>
        </p:style>
        <p:txBody>
          <a:bodyPr rtlCol="1" anchor="ctr"/>
          <a:lstStyle/>
          <a:p>
            <a:pPr algn="ctr" rtl="1"/>
            <a:endParaRPr lang="fa-IR" sz="2000" b="1" dirty="0">
              <a:cs typeface="B Zar" pitchFamily="2" charset="-78"/>
            </a:endParaRPr>
          </a:p>
        </p:txBody>
      </p:sp>
      <p:sp>
        <p:nvSpPr>
          <p:cNvPr id="11" name="Curved Up Arrow 10"/>
          <p:cNvSpPr/>
          <p:nvPr/>
        </p:nvSpPr>
        <p:spPr>
          <a:xfrm>
            <a:off x="4267200" y="4114800"/>
            <a:ext cx="3505200" cy="73152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fa-IR">
              <a:solidFill>
                <a:schemeClr val="tx1"/>
              </a:solidFill>
            </a:endParaRPr>
          </a:p>
        </p:txBody>
      </p:sp>
      <p:sp>
        <p:nvSpPr>
          <p:cNvPr id="12" name="Curved Up Arrow 11"/>
          <p:cNvSpPr/>
          <p:nvPr/>
        </p:nvSpPr>
        <p:spPr>
          <a:xfrm rot="10800000">
            <a:off x="4114800" y="2362200"/>
            <a:ext cx="3654048" cy="731520"/>
          </a:xfrm>
          <a:prstGeom prst="curvedUp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fa-IR">
              <a:solidFill>
                <a:schemeClr val="tx1"/>
              </a:solidFill>
            </a:endParaRPr>
          </a:p>
        </p:txBody>
      </p:sp>
      <p:sp>
        <p:nvSpPr>
          <p:cNvPr id="13" name="Oval 12"/>
          <p:cNvSpPr/>
          <p:nvPr/>
        </p:nvSpPr>
        <p:spPr>
          <a:xfrm>
            <a:off x="3657600" y="3200400"/>
            <a:ext cx="1600200" cy="8382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b="1" dirty="0">
                <a:cs typeface="B Zar" pitchFamily="2" charset="-78"/>
              </a:rPr>
              <a:t>گیرنده (شنونده)</a:t>
            </a:r>
          </a:p>
        </p:txBody>
      </p:sp>
      <p:sp>
        <p:nvSpPr>
          <p:cNvPr id="14" name="Oval 13"/>
          <p:cNvSpPr/>
          <p:nvPr/>
        </p:nvSpPr>
        <p:spPr>
          <a:xfrm>
            <a:off x="6705600" y="3200400"/>
            <a:ext cx="1676400" cy="9144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فرستنده (گوینده)</a:t>
            </a:r>
          </a:p>
        </p:txBody>
      </p:sp>
      <p:sp>
        <p:nvSpPr>
          <p:cNvPr id="15" name="Rounded Rectangular Callout 14"/>
          <p:cNvSpPr/>
          <p:nvPr/>
        </p:nvSpPr>
        <p:spPr>
          <a:xfrm>
            <a:off x="3733800" y="796413"/>
            <a:ext cx="5181600" cy="1413387"/>
          </a:xfrm>
          <a:prstGeom prst="wedgeRoundRectCallout">
            <a:avLst/>
          </a:prstGeom>
        </p:spPr>
        <p:style>
          <a:lnRef idx="2">
            <a:schemeClr val="dk1"/>
          </a:lnRef>
          <a:fillRef idx="1">
            <a:schemeClr val="lt1"/>
          </a:fillRef>
          <a:effectRef idx="0">
            <a:schemeClr val="dk1"/>
          </a:effectRef>
          <a:fontRef idx="minor">
            <a:schemeClr val="dk1"/>
          </a:fontRef>
        </p:style>
        <p:txBody>
          <a:bodyPr rtlCol="1" anchor="ctr"/>
          <a:lstStyle/>
          <a:p>
            <a:pPr algn="ctr" rtl="1"/>
            <a:r>
              <a:rPr lang="fa-IR" sz="2800" b="1" dirty="0">
                <a:solidFill>
                  <a:srgbClr val="FF0000"/>
                </a:solidFill>
                <a:cs typeface="B Zar" pitchFamily="2" charset="-78"/>
              </a:rPr>
              <a:t>حرف خوب زدن</a:t>
            </a:r>
          </a:p>
          <a:p>
            <a:pPr algn="ctr" rtl="1"/>
            <a:r>
              <a:rPr lang="fa-IR" sz="1600" b="1" dirty="0">
                <a:solidFill>
                  <a:srgbClr val="FF0000"/>
                </a:solidFill>
                <a:cs typeface="B Zar" pitchFamily="2" charset="-78"/>
              </a:rPr>
              <a:t>شکل پیام: </a:t>
            </a:r>
            <a:r>
              <a:rPr lang="fa-IR" sz="1600" b="1" dirty="0">
                <a:cs typeface="B Zar" pitchFamily="2" charset="-78"/>
              </a:rPr>
              <a:t>کلامی و غیر کلامی</a:t>
            </a:r>
          </a:p>
          <a:p>
            <a:pPr algn="ctr" rtl="1"/>
            <a:r>
              <a:rPr lang="fa-IR" sz="1600" b="1" dirty="0">
                <a:solidFill>
                  <a:srgbClr val="FF0000"/>
                </a:solidFill>
                <a:cs typeface="B Zar" pitchFamily="2" charset="-78"/>
              </a:rPr>
              <a:t>جنس پيام: </a:t>
            </a:r>
            <a:r>
              <a:rPr lang="fa-IR" sz="1600" b="1" dirty="0">
                <a:cs typeface="B Zar" pitchFamily="2" charset="-78"/>
              </a:rPr>
              <a:t>ايده ها، افکار، اخبار، احساسات، خواسته ها و سوال ها</a:t>
            </a:r>
          </a:p>
          <a:p>
            <a:pPr algn="ctr" rtl="1"/>
            <a:endParaRPr lang="fa-IR" sz="1600" b="1" dirty="0">
              <a:cs typeface="B Zar" pitchFamily="2" charset="-78"/>
            </a:endParaRPr>
          </a:p>
        </p:txBody>
      </p:sp>
      <p:sp>
        <p:nvSpPr>
          <p:cNvPr id="16" name="Rounded Rectangle 15"/>
          <p:cNvSpPr/>
          <p:nvPr/>
        </p:nvSpPr>
        <p:spPr>
          <a:xfrm>
            <a:off x="290052" y="5746955"/>
            <a:ext cx="2743200" cy="762000"/>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b="1" dirty="0">
                <a:solidFill>
                  <a:srgbClr val="C00000"/>
                </a:solidFill>
                <a:cs typeface="B Zar" pitchFamily="2" charset="-78"/>
              </a:rPr>
              <a:t>محیط (زمان و مکان)</a:t>
            </a:r>
          </a:p>
        </p:txBody>
      </p:sp>
      <p:sp>
        <p:nvSpPr>
          <p:cNvPr id="17" name="Rounded Rectangular Callout 16"/>
          <p:cNvSpPr/>
          <p:nvPr/>
        </p:nvSpPr>
        <p:spPr>
          <a:xfrm>
            <a:off x="5257800" y="4953000"/>
            <a:ext cx="1828800" cy="685800"/>
          </a:xfrm>
          <a:prstGeom prst="wedgeRoundRectCallout">
            <a:avLst>
              <a:gd name="adj1" fmla="val -19604"/>
              <a:gd name="adj2" fmla="val -59678"/>
              <a:gd name="adj3" fmla="val 16667"/>
            </a:avLst>
          </a:prstGeom>
        </p:spPr>
        <p:style>
          <a:lnRef idx="2">
            <a:schemeClr val="dk1"/>
          </a:lnRef>
          <a:fillRef idx="1">
            <a:schemeClr val="lt1"/>
          </a:fillRef>
          <a:effectRef idx="0">
            <a:schemeClr val="dk1"/>
          </a:effectRef>
          <a:fontRef idx="minor">
            <a:schemeClr val="dk1"/>
          </a:fontRef>
        </p:style>
        <p:txBody>
          <a:bodyPr rtlCol="1" anchor="ctr"/>
          <a:lstStyle/>
          <a:p>
            <a:pPr algn="ctr" rtl="1"/>
            <a:r>
              <a:rPr lang="fa-IR" b="1" dirty="0">
                <a:solidFill>
                  <a:srgbClr val="FF0000"/>
                </a:solidFill>
                <a:cs typeface="B Titr" pitchFamily="2" charset="-78"/>
              </a:rPr>
              <a:t>بازخورد(پاسخ)</a:t>
            </a:r>
            <a:endParaRPr lang="fa-IR" b="1" dirty="0">
              <a:cs typeface="B Zar" pitchFamily="2" charset="-78"/>
            </a:endParaRPr>
          </a:p>
        </p:txBody>
      </p:sp>
      <p:sp>
        <p:nvSpPr>
          <p:cNvPr id="18" name="Line Callout 1 17"/>
          <p:cNvSpPr/>
          <p:nvPr/>
        </p:nvSpPr>
        <p:spPr>
          <a:xfrm>
            <a:off x="8893277" y="1946787"/>
            <a:ext cx="3175819" cy="3349113"/>
          </a:xfrm>
          <a:prstGeom prst="borderCallout1">
            <a:avLst>
              <a:gd name="adj1" fmla="val 34234"/>
              <a:gd name="adj2" fmla="val -1421"/>
              <a:gd name="adj3" fmla="val 48441"/>
              <a:gd name="adj4" fmla="val -43863"/>
            </a:avLst>
          </a:prstGeom>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400" b="1" dirty="0">
                <a:solidFill>
                  <a:srgbClr val="FF0000"/>
                </a:solidFill>
                <a:cs typeface="B Titr" panose="00000700000000000000" pitchFamily="2" charset="-78"/>
              </a:rPr>
              <a:t>خوب حرف زدن:</a:t>
            </a:r>
          </a:p>
          <a:p>
            <a:pPr algn="r" rtl="1">
              <a:buFont typeface="Arial" pitchFamily="34" charset="0"/>
              <a:buChar char="•"/>
            </a:pPr>
            <a:r>
              <a:rPr lang="fa-IR" sz="2400" dirty="0">
                <a:cs typeface="B Titr" panose="00000700000000000000" pitchFamily="2" charset="-78"/>
              </a:rPr>
              <a:t>توجه به مخاطب</a:t>
            </a:r>
          </a:p>
          <a:p>
            <a:pPr algn="r" rtl="1">
              <a:buFont typeface="Arial" pitchFamily="34" charset="0"/>
              <a:buChar char="•"/>
            </a:pPr>
            <a:r>
              <a:rPr lang="fa-IR" sz="2400" dirty="0">
                <a:cs typeface="B Titr" panose="00000700000000000000" pitchFamily="2" charset="-78"/>
              </a:rPr>
              <a:t>تمرکز بر خود و موضوع</a:t>
            </a:r>
          </a:p>
          <a:p>
            <a:pPr algn="r" rtl="1">
              <a:buFont typeface="Arial" pitchFamily="34" charset="0"/>
              <a:buChar char="•"/>
            </a:pPr>
            <a:r>
              <a:rPr lang="fa-IR" sz="2400" dirty="0">
                <a:cs typeface="B Titr" panose="00000700000000000000" pitchFamily="2" charset="-78"/>
              </a:rPr>
              <a:t>شفافیت</a:t>
            </a:r>
          </a:p>
          <a:p>
            <a:pPr algn="r" rtl="1">
              <a:buFont typeface="Arial" pitchFamily="34" charset="0"/>
              <a:buChar char="•"/>
            </a:pPr>
            <a:r>
              <a:rPr lang="fa-IR" sz="2400" dirty="0">
                <a:cs typeface="B Titr" panose="00000700000000000000" pitchFamily="2" charset="-78"/>
              </a:rPr>
              <a:t>اختصار</a:t>
            </a:r>
          </a:p>
          <a:p>
            <a:pPr algn="r" rtl="1">
              <a:buFont typeface="Arial" pitchFamily="34" charset="0"/>
              <a:buChar char="•"/>
            </a:pPr>
            <a:r>
              <a:rPr lang="fa-IR" sz="2400" dirty="0">
                <a:cs typeface="B Titr" panose="00000700000000000000" pitchFamily="2" charset="-78"/>
              </a:rPr>
              <a:t>استفاده از کلمات و جملات مناسب</a:t>
            </a:r>
          </a:p>
        </p:txBody>
      </p:sp>
      <p:sp>
        <p:nvSpPr>
          <p:cNvPr id="20" name="Rectangle 2"/>
          <p:cNvSpPr txBox="1">
            <a:spLocks noChangeArrowheads="1"/>
          </p:cNvSpPr>
          <p:nvPr/>
        </p:nvSpPr>
        <p:spPr>
          <a:xfrm>
            <a:off x="4181475" y="6003"/>
            <a:ext cx="3943350" cy="71039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71488" indent="-471488" algn="ctr" rtl="1">
              <a:defRPr/>
            </a:pPr>
            <a:r>
              <a:rPr lang="fa-IR" sz="3200" dirty="0">
                <a:solidFill>
                  <a:srgbClr val="FF0000"/>
                </a:solidFill>
                <a:effectLst>
                  <a:outerShdw blurRad="38100" dist="38100" dir="2700000" algn="tl">
                    <a:srgbClr val="000000">
                      <a:alpha val="43137"/>
                    </a:srgbClr>
                  </a:outerShdw>
                </a:effectLst>
                <a:cs typeface="B Titr" panose="00000700000000000000" pitchFamily="2" charset="-78"/>
              </a:rPr>
              <a:t>چگونگی گفتگوی مناسب</a:t>
            </a:r>
            <a:endParaRPr lang="en-US" sz="3200" b="1" dirty="0">
              <a:solidFill>
                <a:schemeClr val="accent6">
                  <a:lumMod val="75000"/>
                </a:schemeClr>
              </a:solidFill>
              <a:effectLst>
                <a:outerShdw blurRad="38100" dist="38100" dir="2700000" algn="tl">
                  <a:srgbClr val="000000">
                    <a:alpha val="43137"/>
                  </a:srgbClr>
                </a:outerShdw>
              </a:effectLst>
              <a:cs typeface="B Mitra" panose="00000400000000000000" pitchFamily="2" charset="-78"/>
            </a:endParaRPr>
          </a:p>
        </p:txBody>
      </p:sp>
    </p:spTree>
    <p:custDataLst>
      <p:tags r:id="rId1"/>
    </p:custDataLst>
    <p:extLst>
      <p:ext uri="{BB962C8B-B14F-4D97-AF65-F5344CB8AC3E}">
        <p14:creationId xmlns:p14="http://schemas.microsoft.com/office/powerpoint/2010/main" val="1656394186"/>
      </p:ext>
    </p:extLst>
  </p:cSld>
  <p:clrMapOvr>
    <a:masterClrMapping/>
  </p:clrMapOvr>
  <p:transition spd="slow" advTm="446374">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ular Callout 8"/>
          <p:cNvSpPr/>
          <p:nvPr/>
        </p:nvSpPr>
        <p:spPr>
          <a:xfrm>
            <a:off x="176981" y="589936"/>
            <a:ext cx="11818374" cy="6007510"/>
          </a:xfrm>
          <a:prstGeom prst="wedgeRoundRectCallout">
            <a:avLst>
              <a:gd name="adj1" fmla="val 17467"/>
              <a:gd name="adj2" fmla="val -50323"/>
              <a:gd name="adj3" fmla="val 16667"/>
            </a:avLst>
          </a:prstGeom>
        </p:spPr>
        <p:style>
          <a:lnRef idx="2">
            <a:schemeClr val="accent2"/>
          </a:lnRef>
          <a:fillRef idx="1">
            <a:schemeClr val="lt1"/>
          </a:fillRef>
          <a:effectRef idx="0">
            <a:schemeClr val="accent2"/>
          </a:effectRef>
          <a:fontRef idx="minor">
            <a:schemeClr val="dk1"/>
          </a:fontRef>
        </p:style>
        <p:txBody>
          <a:bodyPr rtlCol="1" anchor="ctr"/>
          <a:lstStyle/>
          <a:p>
            <a:pPr algn="ctr" rtl="1"/>
            <a:endParaRPr lang="fa-IR" sz="2000" b="1" dirty="0">
              <a:cs typeface="B Zar" pitchFamily="2" charset="-78"/>
            </a:endParaRPr>
          </a:p>
        </p:txBody>
      </p:sp>
      <p:sp>
        <p:nvSpPr>
          <p:cNvPr id="11" name="Curved Up Arrow 10"/>
          <p:cNvSpPr/>
          <p:nvPr/>
        </p:nvSpPr>
        <p:spPr>
          <a:xfrm>
            <a:off x="4267200" y="4114800"/>
            <a:ext cx="3505200" cy="731520"/>
          </a:xfrm>
          <a:prstGeom prst="curvedUp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fa-IR">
              <a:solidFill>
                <a:schemeClr val="tx1"/>
              </a:solidFill>
            </a:endParaRPr>
          </a:p>
        </p:txBody>
      </p:sp>
      <p:sp>
        <p:nvSpPr>
          <p:cNvPr id="12" name="Curved Up Arrow 11"/>
          <p:cNvSpPr/>
          <p:nvPr/>
        </p:nvSpPr>
        <p:spPr>
          <a:xfrm rot="10800000">
            <a:off x="4114800" y="2362200"/>
            <a:ext cx="3654048" cy="731520"/>
          </a:xfrm>
          <a:prstGeom prst="curvedUpArrow">
            <a:avLst/>
          </a:prstGeom>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fa-IR">
              <a:solidFill>
                <a:schemeClr val="tx1"/>
              </a:solidFill>
            </a:endParaRPr>
          </a:p>
        </p:txBody>
      </p:sp>
      <p:sp>
        <p:nvSpPr>
          <p:cNvPr id="13" name="Oval 12"/>
          <p:cNvSpPr/>
          <p:nvPr/>
        </p:nvSpPr>
        <p:spPr>
          <a:xfrm>
            <a:off x="3657600" y="3200400"/>
            <a:ext cx="1600200" cy="838200"/>
          </a:xfrm>
          <a:prstGeom prst="ellips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b="1" dirty="0">
                <a:cs typeface="B Zar" pitchFamily="2" charset="-78"/>
              </a:rPr>
              <a:t>گیرنده (شنونده)</a:t>
            </a:r>
          </a:p>
        </p:txBody>
      </p:sp>
      <p:sp>
        <p:nvSpPr>
          <p:cNvPr id="14" name="Oval 13"/>
          <p:cNvSpPr/>
          <p:nvPr/>
        </p:nvSpPr>
        <p:spPr>
          <a:xfrm>
            <a:off x="6705600" y="3200400"/>
            <a:ext cx="1676400" cy="914400"/>
          </a:xfrm>
          <a:prstGeom prst="ellipse">
            <a:avLst/>
          </a:prstGeom>
        </p:spPr>
        <p:style>
          <a:lnRef idx="0">
            <a:schemeClr val="accent1"/>
          </a:lnRef>
          <a:fillRef idx="3">
            <a:schemeClr val="accent1"/>
          </a:fillRef>
          <a:effectRef idx="3">
            <a:schemeClr val="accent1"/>
          </a:effectRef>
          <a:fontRef idx="minor">
            <a:schemeClr val="lt1"/>
          </a:fontRef>
        </p:style>
        <p:txBody>
          <a:bodyPr rtlCol="1" anchor="ctr"/>
          <a:lstStyle/>
          <a:p>
            <a:pPr algn="ctr" rtl="1"/>
            <a:r>
              <a:rPr lang="fa-IR"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فرستنده (گوینده)</a:t>
            </a:r>
          </a:p>
        </p:txBody>
      </p:sp>
      <p:sp>
        <p:nvSpPr>
          <p:cNvPr id="15" name="Rounded Rectangular Callout 14"/>
          <p:cNvSpPr/>
          <p:nvPr/>
        </p:nvSpPr>
        <p:spPr>
          <a:xfrm>
            <a:off x="3733800" y="796413"/>
            <a:ext cx="5181600" cy="1413387"/>
          </a:xfrm>
          <a:prstGeom prst="wedgeRoundRectCallout">
            <a:avLst/>
          </a:prstGeom>
        </p:spPr>
        <p:style>
          <a:lnRef idx="2">
            <a:schemeClr val="dk1"/>
          </a:lnRef>
          <a:fillRef idx="1">
            <a:schemeClr val="lt1"/>
          </a:fillRef>
          <a:effectRef idx="0">
            <a:schemeClr val="dk1"/>
          </a:effectRef>
          <a:fontRef idx="minor">
            <a:schemeClr val="dk1"/>
          </a:fontRef>
        </p:style>
        <p:txBody>
          <a:bodyPr rtlCol="1" anchor="ctr"/>
          <a:lstStyle/>
          <a:p>
            <a:pPr algn="ctr" rtl="1"/>
            <a:r>
              <a:rPr lang="fa-IR" sz="2800" b="1" dirty="0">
                <a:solidFill>
                  <a:srgbClr val="FF0000"/>
                </a:solidFill>
                <a:cs typeface="B Zar" pitchFamily="2" charset="-78"/>
              </a:rPr>
              <a:t>حرف خوب زدن</a:t>
            </a:r>
          </a:p>
          <a:p>
            <a:pPr algn="ctr" rtl="1"/>
            <a:r>
              <a:rPr lang="fa-IR" sz="1600" b="1" dirty="0">
                <a:solidFill>
                  <a:srgbClr val="FF0000"/>
                </a:solidFill>
                <a:cs typeface="B Zar" pitchFamily="2" charset="-78"/>
              </a:rPr>
              <a:t>شکل پیام: </a:t>
            </a:r>
            <a:r>
              <a:rPr lang="fa-IR" sz="1600" b="1" dirty="0">
                <a:cs typeface="B Zar" pitchFamily="2" charset="-78"/>
              </a:rPr>
              <a:t>کلامی و غیر کلامی</a:t>
            </a:r>
          </a:p>
          <a:p>
            <a:pPr algn="ctr" rtl="1"/>
            <a:r>
              <a:rPr lang="fa-IR" sz="1600" b="1" dirty="0">
                <a:solidFill>
                  <a:srgbClr val="FF0000"/>
                </a:solidFill>
                <a:cs typeface="B Zar" pitchFamily="2" charset="-78"/>
              </a:rPr>
              <a:t>جنس پيام: </a:t>
            </a:r>
            <a:r>
              <a:rPr lang="fa-IR" sz="1600" b="1" dirty="0">
                <a:cs typeface="B Zar" pitchFamily="2" charset="-78"/>
              </a:rPr>
              <a:t>ايده ها، افکار، اخبار، احساسات، خواسته ها و سوال ها</a:t>
            </a:r>
          </a:p>
          <a:p>
            <a:pPr algn="ctr" rtl="1"/>
            <a:endParaRPr lang="fa-IR" sz="1600" b="1" dirty="0">
              <a:cs typeface="B Zar" pitchFamily="2" charset="-78"/>
            </a:endParaRPr>
          </a:p>
        </p:txBody>
      </p:sp>
      <p:sp>
        <p:nvSpPr>
          <p:cNvPr id="16" name="Rounded Rectangle 15"/>
          <p:cNvSpPr/>
          <p:nvPr/>
        </p:nvSpPr>
        <p:spPr>
          <a:xfrm>
            <a:off x="290052" y="5746955"/>
            <a:ext cx="2743200" cy="762000"/>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b="1" dirty="0">
                <a:solidFill>
                  <a:srgbClr val="C00000"/>
                </a:solidFill>
                <a:cs typeface="B Zar" pitchFamily="2" charset="-78"/>
              </a:rPr>
              <a:t>محیط (زمان و مکان)</a:t>
            </a:r>
          </a:p>
        </p:txBody>
      </p:sp>
      <p:sp>
        <p:nvSpPr>
          <p:cNvPr id="17" name="Rounded Rectangular Callout 16"/>
          <p:cNvSpPr/>
          <p:nvPr/>
        </p:nvSpPr>
        <p:spPr>
          <a:xfrm>
            <a:off x="5257800" y="4953000"/>
            <a:ext cx="1828800" cy="685800"/>
          </a:xfrm>
          <a:prstGeom prst="wedgeRoundRectCallout">
            <a:avLst>
              <a:gd name="adj1" fmla="val -19604"/>
              <a:gd name="adj2" fmla="val -59678"/>
              <a:gd name="adj3" fmla="val 16667"/>
            </a:avLst>
          </a:prstGeom>
        </p:spPr>
        <p:style>
          <a:lnRef idx="2">
            <a:schemeClr val="dk1"/>
          </a:lnRef>
          <a:fillRef idx="1">
            <a:schemeClr val="lt1"/>
          </a:fillRef>
          <a:effectRef idx="0">
            <a:schemeClr val="dk1"/>
          </a:effectRef>
          <a:fontRef idx="minor">
            <a:schemeClr val="dk1"/>
          </a:fontRef>
        </p:style>
        <p:txBody>
          <a:bodyPr rtlCol="1" anchor="ctr"/>
          <a:lstStyle/>
          <a:p>
            <a:pPr algn="ctr" rtl="1"/>
            <a:r>
              <a:rPr lang="fa-IR" b="1" dirty="0">
                <a:solidFill>
                  <a:srgbClr val="FF0000"/>
                </a:solidFill>
                <a:cs typeface="B Titr" pitchFamily="2" charset="-78"/>
              </a:rPr>
              <a:t>بازخورد(پاسخ)</a:t>
            </a:r>
            <a:endParaRPr lang="fa-IR" b="1" dirty="0">
              <a:cs typeface="B Zar" pitchFamily="2" charset="-78"/>
            </a:endParaRPr>
          </a:p>
        </p:txBody>
      </p:sp>
      <p:sp>
        <p:nvSpPr>
          <p:cNvPr id="18" name="Line Callout 1 17"/>
          <p:cNvSpPr/>
          <p:nvPr/>
        </p:nvSpPr>
        <p:spPr>
          <a:xfrm>
            <a:off x="8893277" y="1946787"/>
            <a:ext cx="3175819" cy="3349113"/>
          </a:xfrm>
          <a:prstGeom prst="borderCallout1">
            <a:avLst>
              <a:gd name="adj1" fmla="val 34234"/>
              <a:gd name="adj2" fmla="val -1421"/>
              <a:gd name="adj3" fmla="val 48441"/>
              <a:gd name="adj4" fmla="val -43863"/>
            </a:avLst>
          </a:prstGeom>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400" b="1" dirty="0">
                <a:solidFill>
                  <a:srgbClr val="FF0000"/>
                </a:solidFill>
                <a:cs typeface="B Titr" panose="00000700000000000000" pitchFamily="2" charset="-78"/>
              </a:rPr>
              <a:t>خوب حرف زدن:</a:t>
            </a:r>
          </a:p>
          <a:p>
            <a:pPr algn="r" rtl="1">
              <a:buFont typeface="Arial" pitchFamily="34" charset="0"/>
              <a:buChar char="•"/>
            </a:pPr>
            <a:r>
              <a:rPr lang="fa-IR" sz="2400" dirty="0">
                <a:cs typeface="B Titr" panose="00000700000000000000" pitchFamily="2" charset="-78"/>
              </a:rPr>
              <a:t>توجه به مخاطب</a:t>
            </a:r>
          </a:p>
          <a:p>
            <a:pPr algn="r" rtl="1">
              <a:buFont typeface="Arial" pitchFamily="34" charset="0"/>
              <a:buChar char="•"/>
            </a:pPr>
            <a:r>
              <a:rPr lang="fa-IR" sz="2400" dirty="0">
                <a:cs typeface="B Titr" panose="00000700000000000000" pitchFamily="2" charset="-78"/>
              </a:rPr>
              <a:t>تمرکز بر خود و موضوع</a:t>
            </a:r>
          </a:p>
          <a:p>
            <a:pPr algn="r" rtl="1">
              <a:buFont typeface="Arial" pitchFamily="34" charset="0"/>
              <a:buChar char="•"/>
            </a:pPr>
            <a:r>
              <a:rPr lang="fa-IR" sz="2400" dirty="0">
                <a:cs typeface="B Titr" panose="00000700000000000000" pitchFamily="2" charset="-78"/>
              </a:rPr>
              <a:t>شفافیت</a:t>
            </a:r>
          </a:p>
          <a:p>
            <a:pPr algn="r" rtl="1">
              <a:buFont typeface="Arial" pitchFamily="34" charset="0"/>
              <a:buChar char="•"/>
            </a:pPr>
            <a:r>
              <a:rPr lang="fa-IR" sz="2400" dirty="0">
                <a:cs typeface="B Titr" panose="00000700000000000000" pitchFamily="2" charset="-78"/>
              </a:rPr>
              <a:t>اختصار</a:t>
            </a:r>
          </a:p>
          <a:p>
            <a:pPr algn="r" rtl="1">
              <a:buFont typeface="Arial" pitchFamily="34" charset="0"/>
              <a:buChar char="•"/>
            </a:pPr>
            <a:r>
              <a:rPr lang="fa-IR" sz="2400" dirty="0">
                <a:cs typeface="B Titr" panose="00000700000000000000" pitchFamily="2" charset="-78"/>
              </a:rPr>
              <a:t>استفاده از کلمات و جملات مناسب</a:t>
            </a:r>
          </a:p>
        </p:txBody>
      </p:sp>
      <p:sp>
        <p:nvSpPr>
          <p:cNvPr id="19" name="Line Callout 1 18"/>
          <p:cNvSpPr/>
          <p:nvPr/>
        </p:nvSpPr>
        <p:spPr>
          <a:xfrm>
            <a:off x="122904" y="1730477"/>
            <a:ext cx="3077497" cy="3478408"/>
          </a:xfrm>
          <a:prstGeom prst="borderCallout1">
            <a:avLst>
              <a:gd name="adj1" fmla="val 48303"/>
              <a:gd name="adj2" fmla="val 100806"/>
              <a:gd name="adj3" fmla="val 63545"/>
              <a:gd name="adj4" fmla="val 140853"/>
            </a:avLst>
          </a:prstGeom>
        </p:spPr>
        <p:style>
          <a:lnRef idx="1">
            <a:schemeClr val="accent6"/>
          </a:lnRef>
          <a:fillRef idx="3">
            <a:schemeClr val="accent6"/>
          </a:fillRef>
          <a:effectRef idx="2">
            <a:schemeClr val="accent6"/>
          </a:effectRef>
          <a:fontRef idx="minor">
            <a:schemeClr val="lt1"/>
          </a:fontRef>
        </p:style>
        <p:txBody>
          <a:bodyPr rtlCol="1" anchor="ctr"/>
          <a:lstStyle/>
          <a:p>
            <a:pPr algn="ctr" rtl="1"/>
            <a:r>
              <a:rPr lang="fa-IR" sz="2200" b="1" dirty="0">
                <a:solidFill>
                  <a:schemeClr val="bg1"/>
                </a:solidFill>
                <a:cs typeface="B Titr" panose="00000700000000000000" pitchFamily="2" charset="-78"/>
              </a:rPr>
              <a:t>خوب گوش دادن: </a:t>
            </a:r>
          </a:p>
          <a:p>
            <a:pPr algn="ctr" rtl="1"/>
            <a:r>
              <a:rPr lang="fa-IR" sz="2200" b="1" dirty="0">
                <a:solidFill>
                  <a:schemeClr val="bg1"/>
                </a:solidFill>
                <a:cs typeface="B Titr" panose="00000700000000000000" pitchFamily="2" charset="-78"/>
              </a:rPr>
              <a:t>(گوش دادن فعال)</a:t>
            </a:r>
          </a:p>
          <a:p>
            <a:pPr algn="r" rtl="1">
              <a:buFont typeface="Arial" pitchFamily="34" charset="0"/>
              <a:buChar char="•"/>
            </a:pPr>
            <a:r>
              <a:rPr lang="fa-IR" sz="2200" dirty="0">
                <a:solidFill>
                  <a:schemeClr val="tx1"/>
                </a:solidFill>
                <a:cs typeface="B Titr" panose="00000700000000000000" pitchFamily="2" charset="-78"/>
              </a:rPr>
              <a:t>توجه به گوینده</a:t>
            </a:r>
          </a:p>
          <a:p>
            <a:pPr algn="r" rtl="1">
              <a:buFont typeface="Arial" pitchFamily="34" charset="0"/>
              <a:buChar char="•"/>
            </a:pPr>
            <a:r>
              <a:rPr lang="fa-IR" sz="2200" dirty="0">
                <a:solidFill>
                  <a:schemeClr val="tx1"/>
                </a:solidFill>
                <a:cs typeface="B Titr" panose="00000700000000000000" pitchFamily="2" charset="-78"/>
              </a:rPr>
              <a:t>تمرکز بر مطلب برای درک</a:t>
            </a:r>
          </a:p>
          <a:p>
            <a:pPr algn="r" rtl="1">
              <a:buFont typeface="Arial" pitchFamily="34" charset="0"/>
              <a:buChar char="•"/>
            </a:pPr>
            <a:r>
              <a:rPr lang="fa-IR" sz="2200" dirty="0">
                <a:solidFill>
                  <a:schemeClr val="tx1"/>
                </a:solidFill>
                <a:cs typeface="B Titr" panose="00000700000000000000" pitchFamily="2" charset="-78"/>
              </a:rPr>
              <a:t>کاوش و پیگیری</a:t>
            </a:r>
          </a:p>
          <a:p>
            <a:pPr algn="r" rtl="1">
              <a:buFont typeface="Arial" pitchFamily="34" charset="0"/>
              <a:buChar char="•"/>
            </a:pPr>
            <a:r>
              <a:rPr lang="fa-IR" sz="2200" dirty="0">
                <a:solidFill>
                  <a:schemeClr val="tx1"/>
                </a:solidFill>
                <a:cs typeface="B Titr" panose="00000700000000000000" pitchFamily="2" charset="-78"/>
              </a:rPr>
              <a:t>همدلی(انعکاس احساس طرف)</a:t>
            </a:r>
          </a:p>
          <a:p>
            <a:pPr algn="r" rtl="1">
              <a:buFont typeface="Arial" pitchFamily="34" charset="0"/>
              <a:buChar char="•"/>
            </a:pPr>
            <a:r>
              <a:rPr lang="fa-IR" sz="2200" dirty="0">
                <a:solidFill>
                  <a:schemeClr val="tx1"/>
                </a:solidFill>
                <a:cs typeface="B Titr" panose="00000700000000000000" pitchFamily="2" charset="-78"/>
              </a:rPr>
              <a:t>جمع بندی (انعکاس محتوا)</a:t>
            </a:r>
          </a:p>
        </p:txBody>
      </p:sp>
      <p:sp>
        <p:nvSpPr>
          <p:cNvPr id="20" name="Rectangle 2"/>
          <p:cNvSpPr txBox="1">
            <a:spLocks noChangeArrowheads="1"/>
          </p:cNvSpPr>
          <p:nvPr/>
        </p:nvSpPr>
        <p:spPr>
          <a:xfrm>
            <a:off x="4181475" y="6003"/>
            <a:ext cx="3943350" cy="71039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71488" indent="-471488" algn="ctr" rtl="1">
              <a:defRPr/>
            </a:pPr>
            <a:r>
              <a:rPr lang="fa-IR" sz="3200" dirty="0">
                <a:solidFill>
                  <a:srgbClr val="FF0000"/>
                </a:solidFill>
                <a:effectLst>
                  <a:outerShdw blurRad="38100" dist="38100" dir="2700000" algn="tl">
                    <a:srgbClr val="000000">
                      <a:alpha val="43137"/>
                    </a:srgbClr>
                  </a:outerShdw>
                </a:effectLst>
                <a:cs typeface="B Titr" panose="00000700000000000000" pitchFamily="2" charset="-78"/>
              </a:rPr>
              <a:t>چگونگی گفتگوی مناسب</a:t>
            </a:r>
            <a:endParaRPr lang="en-US" sz="3200" b="1" dirty="0">
              <a:solidFill>
                <a:schemeClr val="accent6">
                  <a:lumMod val="75000"/>
                </a:schemeClr>
              </a:solidFill>
              <a:effectLst>
                <a:outerShdw blurRad="38100" dist="38100" dir="2700000" algn="tl">
                  <a:srgbClr val="000000">
                    <a:alpha val="43137"/>
                  </a:srgbClr>
                </a:outerShdw>
              </a:effectLst>
              <a:cs typeface="B Mitra" panose="00000400000000000000" pitchFamily="2" charset="-78"/>
            </a:endParaRPr>
          </a:p>
        </p:txBody>
      </p:sp>
    </p:spTree>
    <p:custDataLst>
      <p:tags r:id="rId1"/>
    </p:custDataLst>
    <p:extLst>
      <p:ext uri="{BB962C8B-B14F-4D97-AF65-F5344CB8AC3E}">
        <p14:creationId xmlns:p14="http://schemas.microsoft.com/office/powerpoint/2010/main" val="1612560943"/>
      </p:ext>
    </p:extLst>
  </p:cSld>
  <p:clrMapOvr>
    <a:masterClrMapping/>
  </p:clrMapOvr>
  <p:transition spd="slow" advTm="446374">
    <p:push dir="u"/>
  </p:transition>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550297" y="285135"/>
            <a:ext cx="11517548" cy="6410305"/>
          </a:xfrm>
        </p:spPr>
        <p:txBody>
          <a:bodyPr>
            <a:normAutofit lnSpcReduction="10000"/>
          </a:bodyPr>
          <a:lstStyle/>
          <a:p>
            <a:pPr lvl="1" algn="r" rtl="1">
              <a:lnSpc>
                <a:spcPct val="80000"/>
              </a:lnSpc>
              <a:buFont typeface="Wingdings" panose="05000000000000000000" pitchFamily="2" charset="2"/>
              <a:buChar char="ü"/>
            </a:pPr>
            <a:r>
              <a:rPr lang="fa-IR" sz="4800" dirty="0">
                <a:cs typeface="B Mitra" pitchFamily="2" charset="-78"/>
              </a:rPr>
              <a:t>بیرونی </a:t>
            </a:r>
          </a:p>
          <a:p>
            <a:pPr lvl="1" algn="r" rtl="1">
              <a:lnSpc>
                <a:spcPct val="80000"/>
              </a:lnSpc>
              <a:buFont typeface="Wingdings" panose="05000000000000000000" pitchFamily="2" charset="2"/>
              <a:buChar char="ü"/>
            </a:pPr>
            <a:endParaRPr lang="fa-IR" sz="4800" dirty="0">
              <a:cs typeface="B Mitra" pitchFamily="2" charset="-78"/>
            </a:endParaRPr>
          </a:p>
          <a:p>
            <a:pPr lvl="1" algn="r" rtl="1">
              <a:lnSpc>
                <a:spcPct val="80000"/>
              </a:lnSpc>
              <a:buFont typeface="Wingdings" panose="05000000000000000000" pitchFamily="2" charset="2"/>
              <a:buChar char="ü"/>
            </a:pPr>
            <a:r>
              <a:rPr lang="fa-IR" sz="4800" dirty="0">
                <a:cs typeface="B Mitra" pitchFamily="2" charset="-78"/>
              </a:rPr>
              <a:t>ذهنی</a:t>
            </a:r>
            <a:r>
              <a:rPr lang="fa-IR" sz="4000" dirty="0">
                <a:solidFill>
                  <a:srgbClr val="FF0000"/>
                </a:solidFill>
                <a:cs typeface="B Mitra" pitchFamily="2" charset="-78"/>
              </a:rPr>
              <a:t>: </a:t>
            </a:r>
            <a:r>
              <a:rPr lang="fa-IR" sz="4000" dirty="0">
                <a:solidFill>
                  <a:srgbClr val="00B050"/>
                </a:solidFill>
                <a:cs typeface="B Mitra" pitchFamily="2" charset="-78"/>
              </a:rPr>
              <a:t>(ترجمه نامناسب پیام ها) </a:t>
            </a:r>
          </a:p>
          <a:p>
            <a:pPr lvl="2" algn="r" rtl="1">
              <a:lnSpc>
                <a:spcPct val="80000"/>
              </a:lnSpc>
            </a:pPr>
            <a:r>
              <a:rPr lang="fa-IR" sz="4000" dirty="0">
                <a:solidFill>
                  <a:srgbClr val="FF0000"/>
                </a:solidFill>
                <a:cs typeface="B Mitra" pitchFamily="2" charset="-78"/>
              </a:rPr>
              <a:t>قضاوت </a:t>
            </a:r>
          </a:p>
          <a:p>
            <a:pPr lvl="2" algn="r" rtl="1">
              <a:lnSpc>
                <a:spcPct val="80000"/>
              </a:lnSpc>
            </a:pPr>
            <a:r>
              <a:rPr lang="fa-IR" sz="4000" dirty="0">
                <a:solidFill>
                  <a:srgbClr val="FF0000"/>
                </a:solidFill>
                <a:cs typeface="B Mitra" pitchFamily="2" charset="-78"/>
              </a:rPr>
              <a:t>پیش داوری</a:t>
            </a:r>
          </a:p>
          <a:p>
            <a:pPr lvl="2" algn="r" rtl="1">
              <a:lnSpc>
                <a:spcPct val="80000"/>
              </a:lnSpc>
            </a:pPr>
            <a:r>
              <a:rPr lang="fa-IR" sz="4000" dirty="0">
                <a:solidFill>
                  <a:srgbClr val="FF0000"/>
                </a:solidFill>
                <a:cs typeface="B Mitra" pitchFamily="2" charset="-78"/>
              </a:rPr>
              <a:t>ذهن خوانی</a:t>
            </a:r>
          </a:p>
          <a:p>
            <a:pPr lvl="2" algn="r" rtl="1">
              <a:lnSpc>
                <a:spcPct val="80000"/>
              </a:lnSpc>
            </a:pPr>
            <a:r>
              <a:rPr lang="fa-IR" sz="4000" dirty="0">
                <a:solidFill>
                  <a:srgbClr val="FF0000"/>
                </a:solidFill>
                <a:cs typeface="B Mitra" pitchFamily="2" charset="-78"/>
              </a:rPr>
              <a:t>مرور ذهنی نظر خودمان</a:t>
            </a:r>
          </a:p>
          <a:p>
            <a:pPr lvl="2" algn="r" rtl="1">
              <a:lnSpc>
                <a:spcPct val="80000"/>
              </a:lnSpc>
            </a:pPr>
            <a:r>
              <a:rPr lang="fa-IR" sz="4000" dirty="0">
                <a:solidFill>
                  <a:srgbClr val="FF0000"/>
                </a:solidFill>
                <a:cs typeface="B Mitra" pitchFamily="2" charset="-78"/>
              </a:rPr>
              <a:t>بزرگنمایی نکات منفی</a:t>
            </a:r>
          </a:p>
          <a:p>
            <a:pPr lvl="2" algn="r" rtl="1">
              <a:lnSpc>
                <a:spcPct val="80000"/>
              </a:lnSpc>
            </a:pPr>
            <a:r>
              <a:rPr lang="fa-IR" sz="4000" dirty="0">
                <a:solidFill>
                  <a:srgbClr val="FF0000"/>
                </a:solidFill>
                <a:cs typeface="B Mitra" pitchFamily="2" charset="-78"/>
              </a:rPr>
              <a:t>فیلتر کردن پیام های مثبت </a:t>
            </a:r>
          </a:p>
          <a:p>
            <a:pPr lvl="2" algn="r" rtl="1">
              <a:lnSpc>
                <a:spcPct val="80000"/>
              </a:lnSpc>
            </a:pPr>
            <a:r>
              <a:rPr lang="fa-IR" sz="4000" dirty="0">
                <a:solidFill>
                  <a:srgbClr val="FF0000"/>
                </a:solidFill>
                <a:cs typeface="B Mitra" pitchFamily="2" charset="-78"/>
              </a:rPr>
              <a:t>و....</a:t>
            </a:r>
          </a:p>
          <a:p>
            <a:pPr lvl="1" algn="r" rtl="1">
              <a:lnSpc>
                <a:spcPct val="80000"/>
              </a:lnSpc>
              <a:buFont typeface="Wingdings" panose="05000000000000000000" pitchFamily="2" charset="2"/>
              <a:buChar char="ü"/>
            </a:pPr>
            <a:r>
              <a:rPr lang="fa-IR" sz="4800" dirty="0">
                <a:cs typeface="B Mitra" pitchFamily="2" charset="-78"/>
              </a:rPr>
              <a:t>رفتاری: </a:t>
            </a:r>
          </a:p>
        </p:txBody>
      </p:sp>
      <p:sp>
        <p:nvSpPr>
          <p:cNvPr id="5" name="Rectangle 2"/>
          <p:cNvSpPr txBox="1">
            <a:spLocks noChangeArrowheads="1"/>
          </p:cNvSpPr>
          <p:nvPr/>
        </p:nvSpPr>
        <p:spPr>
          <a:xfrm>
            <a:off x="1759974" y="285135"/>
            <a:ext cx="5257800" cy="1361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28650" indent="-628650" algn="ctr" rtl="1">
              <a:defRPr/>
            </a:pPr>
            <a:r>
              <a:rPr lang="fa-IR" sz="4000" dirty="0">
                <a:solidFill>
                  <a:srgbClr val="FF0000"/>
                </a:solidFill>
                <a:effectLst>
                  <a:outerShdw blurRad="38100" dist="38100" dir="2700000" algn="tl">
                    <a:srgbClr val="000000">
                      <a:alpha val="43137"/>
                    </a:srgbClr>
                  </a:outerShdw>
                </a:effectLst>
                <a:cs typeface="B Titr" panose="00000700000000000000" pitchFamily="2" charset="-78"/>
              </a:rPr>
              <a:t>حذف پارازیت ها</a:t>
            </a:r>
          </a:p>
          <a:p>
            <a:pPr marL="628650" indent="-628650" algn="ctr" rtl="1">
              <a:defRPr/>
            </a:pPr>
            <a:r>
              <a:rPr lang="fa-IR" sz="4000" dirty="0">
                <a:cs typeface="B Mitra" pitchFamily="2" charset="-78"/>
              </a:rPr>
              <a:t>عوامل مزاحم و مخرب گفتگو:</a:t>
            </a:r>
          </a:p>
        </p:txBody>
      </p:sp>
    </p:spTree>
    <p:custDataLst>
      <p:tags r:id="rId1"/>
    </p:custDataLst>
    <p:extLst>
      <p:ext uri="{BB962C8B-B14F-4D97-AF65-F5344CB8AC3E}">
        <p14:creationId xmlns:p14="http://schemas.microsoft.com/office/powerpoint/2010/main" val="17959122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743074">
        <p15:prstTrans prst="prestige"/>
      </p:transition>
    </mc:Choice>
    <mc:Fallback xmlns="">
      <p:transition spd="slow" advTm="743074">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550297" y="285135"/>
            <a:ext cx="11517548" cy="6410305"/>
          </a:xfrm>
        </p:spPr>
        <p:txBody>
          <a:bodyPr>
            <a:normAutofit/>
          </a:bodyPr>
          <a:lstStyle/>
          <a:p>
            <a:pPr lvl="1" algn="r" rtl="1">
              <a:lnSpc>
                <a:spcPct val="80000"/>
              </a:lnSpc>
              <a:buFont typeface="Wingdings" panose="05000000000000000000" pitchFamily="2" charset="2"/>
              <a:buChar char="ü"/>
            </a:pPr>
            <a:r>
              <a:rPr lang="fa-IR" sz="4800" dirty="0">
                <a:cs typeface="B Mitra" pitchFamily="2" charset="-78"/>
              </a:rPr>
              <a:t>رفتاری: </a:t>
            </a:r>
          </a:p>
          <a:p>
            <a:pPr lvl="3" algn="r" rtl="1">
              <a:lnSpc>
                <a:spcPct val="80000"/>
              </a:lnSpc>
            </a:pPr>
            <a:r>
              <a:rPr lang="fa-IR" sz="3600" dirty="0">
                <a:solidFill>
                  <a:srgbClr val="FF0000"/>
                </a:solidFill>
                <a:cs typeface="B Mitra" pitchFamily="2" charset="-78"/>
              </a:rPr>
              <a:t>مقایسه</a:t>
            </a:r>
          </a:p>
          <a:p>
            <a:pPr lvl="3" algn="r" rtl="1">
              <a:lnSpc>
                <a:spcPct val="80000"/>
              </a:lnSpc>
            </a:pPr>
            <a:r>
              <a:rPr lang="fa-IR" sz="3600" dirty="0">
                <a:solidFill>
                  <a:srgbClr val="FF0000"/>
                </a:solidFill>
                <a:cs typeface="B Mitra" pitchFamily="2" charset="-78"/>
              </a:rPr>
              <a:t>سرزنش</a:t>
            </a:r>
          </a:p>
          <a:p>
            <a:pPr lvl="3" algn="r" rtl="1">
              <a:lnSpc>
                <a:spcPct val="80000"/>
              </a:lnSpc>
            </a:pPr>
            <a:r>
              <a:rPr lang="fa-IR" sz="3600" dirty="0">
                <a:solidFill>
                  <a:srgbClr val="FF0000"/>
                </a:solidFill>
                <a:cs typeface="B Mitra" pitchFamily="2" charset="-78"/>
              </a:rPr>
              <a:t>برچسب</a:t>
            </a:r>
          </a:p>
          <a:p>
            <a:pPr lvl="3" algn="r" rtl="1">
              <a:lnSpc>
                <a:spcPct val="80000"/>
              </a:lnSpc>
            </a:pPr>
            <a:r>
              <a:rPr lang="fa-IR" sz="3600" dirty="0">
                <a:solidFill>
                  <a:srgbClr val="FF0000"/>
                </a:solidFill>
                <a:cs typeface="B Mitra" pitchFamily="2" charset="-78"/>
              </a:rPr>
              <a:t>نصیحت</a:t>
            </a:r>
          </a:p>
          <a:p>
            <a:pPr lvl="3" algn="r" rtl="1">
              <a:lnSpc>
                <a:spcPct val="80000"/>
              </a:lnSpc>
            </a:pPr>
            <a:r>
              <a:rPr lang="fa-IR" sz="3600" dirty="0">
                <a:solidFill>
                  <a:srgbClr val="FF0000"/>
                </a:solidFill>
                <a:cs typeface="B Mitra" pitchFamily="2" charset="-78"/>
              </a:rPr>
              <a:t>توهین</a:t>
            </a:r>
          </a:p>
          <a:p>
            <a:pPr lvl="3" algn="r" rtl="1">
              <a:lnSpc>
                <a:spcPct val="80000"/>
              </a:lnSpc>
            </a:pPr>
            <a:r>
              <a:rPr lang="fa-IR" sz="3600" dirty="0">
                <a:solidFill>
                  <a:srgbClr val="FF0000"/>
                </a:solidFill>
                <a:cs typeface="B Mitra" pitchFamily="2" charset="-78"/>
              </a:rPr>
              <a:t>تحقیر و تمسخر</a:t>
            </a:r>
          </a:p>
          <a:p>
            <a:pPr lvl="3" algn="r" rtl="1">
              <a:lnSpc>
                <a:spcPct val="80000"/>
              </a:lnSpc>
            </a:pPr>
            <a:r>
              <a:rPr lang="fa-IR" sz="3600" dirty="0">
                <a:solidFill>
                  <a:srgbClr val="FF0000"/>
                </a:solidFill>
                <a:cs typeface="B Mitra" pitchFamily="2" charset="-78"/>
              </a:rPr>
              <a:t>تهدید</a:t>
            </a:r>
          </a:p>
          <a:p>
            <a:pPr lvl="3" algn="r" rtl="1">
              <a:lnSpc>
                <a:spcPct val="80000"/>
              </a:lnSpc>
            </a:pPr>
            <a:r>
              <a:rPr lang="fa-IR" sz="3600" dirty="0">
                <a:solidFill>
                  <a:srgbClr val="FF0000"/>
                </a:solidFill>
                <a:cs typeface="B Mitra" pitchFamily="2" charset="-78"/>
              </a:rPr>
              <a:t>تعمیم</a:t>
            </a:r>
          </a:p>
          <a:p>
            <a:pPr lvl="3" algn="r" rtl="1">
              <a:lnSpc>
                <a:spcPct val="80000"/>
              </a:lnSpc>
            </a:pPr>
            <a:r>
              <a:rPr lang="fa-IR" sz="3600" dirty="0">
                <a:solidFill>
                  <a:srgbClr val="FF0000"/>
                </a:solidFill>
                <a:cs typeface="B Mitra" pitchFamily="2" charset="-78"/>
              </a:rPr>
              <a:t>طرد</a:t>
            </a:r>
          </a:p>
          <a:p>
            <a:pPr lvl="3" algn="r" rtl="1">
              <a:lnSpc>
                <a:spcPct val="80000"/>
              </a:lnSpc>
            </a:pPr>
            <a:r>
              <a:rPr lang="fa-IR" sz="3600" dirty="0">
                <a:solidFill>
                  <a:srgbClr val="FF0000"/>
                </a:solidFill>
                <a:cs typeface="B Mitra" pitchFamily="2" charset="-78"/>
              </a:rPr>
              <a:t>بازخواست</a:t>
            </a:r>
          </a:p>
          <a:p>
            <a:pPr lvl="3" algn="r" rtl="1">
              <a:lnSpc>
                <a:spcPct val="80000"/>
              </a:lnSpc>
            </a:pPr>
            <a:r>
              <a:rPr lang="fa-IR" sz="3600" dirty="0">
                <a:solidFill>
                  <a:srgbClr val="FF0000"/>
                </a:solidFill>
                <a:cs typeface="B Mitra" pitchFamily="2" charset="-78"/>
              </a:rPr>
              <a:t>عوض کردن بی موقع موضوع</a:t>
            </a:r>
          </a:p>
        </p:txBody>
      </p:sp>
      <p:sp>
        <p:nvSpPr>
          <p:cNvPr id="5" name="Rectangle 2"/>
          <p:cNvSpPr txBox="1">
            <a:spLocks noChangeArrowheads="1"/>
          </p:cNvSpPr>
          <p:nvPr/>
        </p:nvSpPr>
        <p:spPr>
          <a:xfrm>
            <a:off x="1297858" y="786580"/>
            <a:ext cx="5257800" cy="1361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28650" indent="-628650" algn="ctr" rtl="1">
              <a:defRPr/>
            </a:pPr>
            <a:r>
              <a:rPr lang="fa-IR" sz="4000" dirty="0">
                <a:solidFill>
                  <a:srgbClr val="FF0000"/>
                </a:solidFill>
                <a:effectLst>
                  <a:outerShdw blurRad="38100" dist="38100" dir="2700000" algn="tl">
                    <a:srgbClr val="000000">
                      <a:alpha val="43137"/>
                    </a:srgbClr>
                  </a:outerShdw>
                </a:effectLst>
                <a:cs typeface="B Titr" panose="00000700000000000000" pitchFamily="2" charset="-78"/>
              </a:rPr>
              <a:t>حذف پارازیت ها</a:t>
            </a:r>
          </a:p>
          <a:p>
            <a:pPr marL="628650" indent="-628650" algn="ctr" rtl="1">
              <a:defRPr/>
            </a:pPr>
            <a:r>
              <a:rPr lang="fa-IR" sz="4000" dirty="0">
                <a:cs typeface="B Mitra" pitchFamily="2" charset="-78"/>
              </a:rPr>
              <a:t>عوامل مزاحم و مخرب گفتگو:</a:t>
            </a:r>
          </a:p>
        </p:txBody>
      </p:sp>
    </p:spTree>
    <p:custDataLst>
      <p:tags r:id="rId1"/>
    </p:custDataLst>
    <p:extLst>
      <p:ext uri="{BB962C8B-B14F-4D97-AF65-F5344CB8AC3E}">
        <p14:creationId xmlns:p14="http://schemas.microsoft.com/office/powerpoint/2010/main" val="3923483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743074">
        <p15:prstTrans prst="prestige"/>
      </p:transition>
    </mc:Choice>
    <mc:Fallback xmlns="">
      <p:transition spd="slow" advTm="743074">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550297" y="1097118"/>
            <a:ext cx="11517548" cy="5598322"/>
          </a:xfrm>
        </p:spPr>
        <p:txBody>
          <a:bodyPr>
            <a:normAutofit fontScale="92500" lnSpcReduction="10000"/>
          </a:bodyPr>
          <a:lstStyle/>
          <a:p>
            <a:pPr marL="742950" indent="-742950" algn="r" rtl="1">
              <a:lnSpc>
                <a:spcPct val="80000"/>
              </a:lnSpc>
              <a:buFont typeface="+mj-lt"/>
              <a:buAutoNum type="arabicPeriod"/>
            </a:pPr>
            <a:r>
              <a:rPr lang="fa-IR" sz="4000" dirty="0">
                <a:cs typeface="B Mitra" pitchFamily="2" charset="-78"/>
              </a:rPr>
              <a:t>همدلی</a:t>
            </a:r>
          </a:p>
          <a:p>
            <a:pPr marL="742950" indent="-742950" algn="r" rtl="1">
              <a:lnSpc>
                <a:spcPct val="80000"/>
              </a:lnSpc>
              <a:buFont typeface="+mj-lt"/>
              <a:buAutoNum type="arabicPeriod"/>
            </a:pPr>
            <a:r>
              <a:rPr lang="fa-IR" sz="4000" dirty="0">
                <a:cs typeface="B Mitra" pitchFamily="2" charset="-78"/>
              </a:rPr>
              <a:t>انتخاب زمان و مکان مناسب(به جا حرف زدن)</a:t>
            </a:r>
          </a:p>
          <a:p>
            <a:pPr marL="742950" indent="-742950" algn="r" rtl="1">
              <a:lnSpc>
                <a:spcPct val="80000"/>
              </a:lnSpc>
              <a:buFont typeface="+mj-lt"/>
              <a:buAutoNum type="arabicPeriod"/>
            </a:pPr>
            <a:r>
              <a:rPr lang="fa-IR" sz="4000" dirty="0">
                <a:cs typeface="B Mitra" pitchFamily="2" charset="-78"/>
              </a:rPr>
              <a:t>انتخاب کلمات و جملات مناسب(حرف خوب زدن)</a:t>
            </a:r>
          </a:p>
          <a:p>
            <a:pPr marL="742950" indent="-742950" algn="r" rtl="1">
              <a:lnSpc>
                <a:spcPct val="80000"/>
              </a:lnSpc>
              <a:buFont typeface="+mj-lt"/>
              <a:buAutoNum type="arabicPeriod"/>
            </a:pPr>
            <a:r>
              <a:rPr lang="fa-IR" sz="4000" dirty="0">
                <a:cs typeface="B Mitra" pitchFamily="2" charset="-78"/>
              </a:rPr>
              <a:t>تنظیم زبان بدن و مراقبت از پیام های غیرکلامی</a:t>
            </a:r>
            <a:r>
              <a:rPr lang="fa-IR" sz="3200" dirty="0">
                <a:cs typeface="B Mitra" pitchFamily="2" charset="-78"/>
              </a:rPr>
              <a:t> </a:t>
            </a:r>
          </a:p>
          <a:p>
            <a:pPr marL="742950" indent="-742950" algn="r" rtl="1">
              <a:lnSpc>
                <a:spcPct val="80000"/>
              </a:lnSpc>
              <a:buFont typeface="+mj-lt"/>
              <a:buAutoNum type="arabicPeriod"/>
            </a:pPr>
            <a:r>
              <a:rPr lang="fa-IR" sz="4000" dirty="0">
                <a:cs typeface="B Mitra" pitchFamily="2" charset="-78"/>
              </a:rPr>
              <a:t>خوب حرف زدن: توجه، تمرکز، شفاف، مختصر و مفید</a:t>
            </a:r>
          </a:p>
          <a:p>
            <a:pPr marL="742950" indent="-742950" algn="r" rtl="1">
              <a:lnSpc>
                <a:spcPct val="80000"/>
              </a:lnSpc>
              <a:buFont typeface="+mj-lt"/>
              <a:buAutoNum type="arabicPeriod"/>
            </a:pPr>
            <a:r>
              <a:rPr lang="fa-IR" sz="4000" dirty="0">
                <a:cs typeface="B Mitra" pitchFamily="2" charset="-78"/>
              </a:rPr>
              <a:t>خوب گوش دادن: توجه، تمرکز، کاوش، انعکاس محتوا و احساس</a:t>
            </a:r>
          </a:p>
          <a:p>
            <a:pPr marL="742950" indent="-742950" algn="r" rtl="1">
              <a:lnSpc>
                <a:spcPct val="80000"/>
              </a:lnSpc>
              <a:buFont typeface="+mj-lt"/>
              <a:buAutoNum type="arabicPeriod"/>
            </a:pPr>
            <a:r>
              <a:rPr lang="fa-IR" sz="4000" dirty="0">
                <a:cs typeface="B Mitra" pitchFamily="2" charset="-78"/>
              </a:rPr>
              <a:t>حذف پارازیت های:</a:t>
            </a:r>
          </a:p>
          <a:p>
            <a:pPr lvl="1" algn="r" rtl="1">
              <a:lnSpc>
                <a:spcPct val="80000"/>
              </a:lnSpc>
            </a:pPr>
            <a:r>
              <a:rPr lang="fa-IR" sz="3600" dirty="0">
                <a:cs typeface="B Mitra" pitchFamily="2" charset="-78"/>
              </a:rPr>
              <a:t>بیرونی </a:t>
            </a:r>
          </a:p>
          <a:p>
            <a:pPr lvl="1" algn="r" rtl="1">
              <a:lnSpc>
                <a:spcPct val="80000"/>
              </a:lnSpc>
            </a:pPr>
            <a:r>
              <a:rPr lang="fa-IR" sz="3600" dirty="0">
                <a:cs typeface="B Mitra" pitchFamily="2" charset="-78"/>
              </a:rPr>
              <a:t>ذهنی</a:t>
            </a:r>
            <a:r>
              <a:rPr lang="fa-IR" sz="2800" dirty="0">
                <a:solidFill>
                  <a:srgbClr val="FF0000"/>
                </a:solidFill>
                <a:cs typeface="B Mitra" pitchFamily="2" charset="-78"/>
              </a:rPr>
              <a:t> </a:t>
            </a:r>
            <a:r>
              <a:rPr lang="fa-IR" sz="3200" dirty="0">
                <a:solidFill>
                  <a:srgbClr val="FF0000"/>
                </a:solidFill>
                <a:cs typeface="B Mitra" pitchFamily="2" charset="-78"/>
              </a:rPr>
              <a:t>(قضاوت و پیش داوری، ذهن خوانی، مرور ذهنی نظر خودمان، توجه انتخابی، بزرگنمایی و....) </a:t>
            </a:r>
            <a:endParaRPr lang="fa-IR" sz="4000" dirty="0">
              <a:cs typeface="B Mitra" pitchFamily="2" charset="-78"/>
            </a:endParaRPr>
          </a:p>
          <a:p>
            <a:pPr lvl="1" algn="r" rtl="1">
              <a:lnSpc>
                <a:spcPct val="80000"/>
              </a:lnSpc>
            </a:pPr>
            <a:r>
              <a:rPr lang="fa-IR" sz="3600" dirty="0">
                <a:cs typeface="B Mitra" pitchFamily="2" charset="-78"/>
              </a:rPr>
              <a:t>رفتاری </a:t>
            </a:r>
            <a:r>
              <a:rPr lang="fa-IR" sz="3200" dirty="0">
                <a:solidFill>
                  <a:srgbClr val="FF0000"/>
                </a:solidFill>
                <a:cs typeface="B Mitra" pitchFamily="2" charset="-78"/>
              </a:rPr>
              <a:t>(مقایسه، سرزنش، برچسب، نصیحت، توهین، تحقیر، تمسخر، تهدید، تعمیم، تحمیق یا ساکت کردن ، عوض کردن موضوع، یکی به دو کردن، حق به جانب بودن و بازخواست)</a:t>
            </a:r>
          </a:p>
        </p:txBody>
      </p:sp>
      <p:sp>
        <p:nvSpPr>
          <p:cNvPr id="4" name="Title 1"/>
          <p:cNvSpPr txBox="1">
            <a:spLocks/>
          </p:cNvSpPr>
          <p:nvPr/>
        </p:nvSpPr>
        <p:spPr>
          <a:xfrm rot="19932094">
            <a:off x="28241" y="722162"/>
            <a:ext cx="4103707" cy="2305935"/>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sz="3600" dirty="0">
                <a:cs typeface="B Titr" pitchFamily="2" charset="-78"/>
              </a:rPr>
              <a:t>هدف گفتگوی مناسب:</a:t>
            </a:r>
          </a:p>
          <a:p>
            <a:pPr rtl="1"/>
            <a:r>
              <a:rPr lang="fa-IR" sz="3600" dirty="0">
                <a:solidFill>
                  <a:schemeClr val="accent6">
                    <a:lumMod val="75000"/>
                  </a:schemeClr>
                </a:solidFill>
                <a:cs typeface="B Koodak" panose="00000700000000000000" pitchFamily="2" charset="-78"/>
              </a:rPr>
              <a:t>(چیستی گفتگوی مناسب)</a:t>
            </a:r>
          </a:p>
          <a:p>
            <a:pPr rtl="1"/>
            <a:r>
              <a:rPr lang="fa-IR" sz="3600" b="1" dirty="0">
                <a:solidFill>
                  <a:srgbClr val="FF0000"/>
                </a:solidFill>
                <a:cs typeface="B Mitra" panose="00000400000000000000" pitchFamily="2" charset="-78"/>
              </a:rPr>
              <a:t>انتقال پیام با کمترین خطا با رعایت احترام و انصاف</a:t>
            </a:r>
            <a:endParaRPr lang="en-US" sz="3600" b="1" dirty="0">
              <a:solidFill>
                <a:srgbClr val="FF0000"/>
              </a:solidFill>
              <a:cs typeface="B Mitra" panose="00000400000000000000" pitchFamily="2" charset="-78"/>
            </a:endParaRPr>
          </a:p>
          <a:p>
            <a:pPr rtl="1"/>
            <a:r>
              <a:rPr lang="fa-IR" sz="3600" b="1" dirty="0">
                <a:solidFill>
                  <a:schemeClr val="accent6">
                    <a:lumMod val="75000"/>
                  </a:schemeClr>
                </a:solidFill>
                <a:cs typeface="B Mitra" panose="00000400000000000000" pitchFamily="2" charset="-78"/>
              </a:rPr>
              <a:t>به صورت برد-برد (</a:t>
            </a:r>
            <a:r>
              <a:rPr lang="en-US" sz="3600" b="1" dirty="0">
                <a:solidFill>
                  <a:schemeClr val="accent6">
                    <a:lumMod val="75000"/>
                  </a:schemeClr>
                </a:solidFill>
                <a:cs typeface="B Mitra" panose="00000400000000000000" pitchFamily="2" charset="-78"/>
              </a:rPr>
              <a:t>I-You</a:t>
            </a:r>
            <a:r>
              <a:rPr lang="fa-IR" sz="3600" b="1" dirty="0">
                <a:solidFill>
                  <a:schemeClr val="accent6">
                    <a:lumMod val="75000"/>
                  </a:schemeClr>
                </a:solidFill>
                <a:cs typeface="B Mitra" panose="00000400000000000000" pitchFamily="2" charset="-78"/>
              </a:rPr>
              <a:t>)</a:t>
            </a:r>
            <a:endParaRPr lang="en-US" sz="3600" b="1" dirty="0">
              <a:solidFill>
                <a:schemeClr val="accent6">
                  <a:lumMod val="75000"/>
                </a:schemeClr>
              </a:solidFill>
              <a:cs typeface="B Mitra" panose="00000400000000000000" pitchFamily="2" charset="-78"/>
            </a:endParaRPr>
          </a:p>
        </p:txBody>
      </p:sp>
      <p:sp>
        <p:nvSpPr>
          <p:cNvPr id="5" name="Rectangle 2"/>
          <p:cNvSpPr txBox="1">
            <a:spLocks noChangeArrowheads="1"/>
          </p:cNvSpPr>
          <p:nvPr/>
        </p:nvSpPr>
        <p:spPr>
          <a:xfrm>
            <a:off x="4527831" y="30318"/>
            <a:ext cx="5257800" cy="1361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28650" indent="-628650" algn="ctr" rtl="1">
              <a:defRPr/>
            </a:pPr>
            <a:r>
              <a:rPr lang="fa-IR" sz="3200" dirty="0">
                <a:solidFill>
                  <a:srgbClr val="FF0000"/>
                </a:solidFill>
                <a:effectLst>
                  <a:outerShdw blurRad="38100" dist="38100" dir="2700000" algn="tl">
                    <a:srgbClr val="000000">
                      <a:alpha val="43137"/>
                    </a:srgbClr>
                  </a:outerShdw>
                </a:effectLst>
                <a:cs typeface="B Titr" panose="00000700000000000000" pitchFamily="2" charset="-78"/>
              </a:rPr>
              <a:t>          قوانین گفتگوی مناسب</a:t>
            </a:r>
            <a:br>
              <a:rPr lang="fa-IR" sz="3200" dirty="0">
                <a:solidFill>
                  <a:srgbClr val="FF0000"/>
                </a:solidFill>
                <a:effectLst>
                  <a:outerShdw blurRad="38100" dist="38100" dir="2700000" algn="tl">
                    <a:srgbClr val="000000">
                      <a:alpha val="43137"/>
                    </a:srgbClr>
                  </a:outerShdw>
                </a:effectLst>
                <a:cs typeface="B Titr" panose="00000700000000000000" pitchFamily="2" charset="-78"/>
              </a:rPr>
            </a:br>
            <a:r>
              <a:rPr lang="fa-IR" sz="3200" b="1" dirty="0">
                <a:solidFill>
                  <a:schemeClr val="accent6">
                    <a:lumMod val="75000"/>
                  </a:schemeClr>
                </a:solidFill>
                <a:effectLst>
                  <a:outerShdw blurRad="38100" dist="38100" dir="2700000" algn="tl">
                    <a:srgbClr val="000000">
                      <a:alpha val="43137"/>
                    </a:srgbClr>
                  </a:outerShdw>
                </a:effectLst>
                <a:cs typeface="B Mitra" panose="00000400000000000000" pitchFamily="2" charset="-78"/>
              </a:rPr>
              <a:t>(چگونگی گفتگوی مناسب)</a:t>
            </a:r>
            <a:endParaRPr lang="en-US" sz="3200" b="1" dirty="0">
              <a:solidFill>
                <a:schemeClr val="accent6">
                  <a:lumMod val="75000"/>
                </a:schemeClr>
              </a:solidFill>
              <a:effectLst>
                <a:outerShdw blurRad="38100" dist="38100" dir="2700000" algn="tl">
                  <a:srgbClr val="000000">
                    <a:alpha val="43137"/>
                  </a:srgbClr>
                </a:outerShdw>
              </a:effectLst>
              <a:cs typeface="B Mitra" panose="00000400000000000000" pitchFamily="2" charset="-78"/>
            </a:endParaRPr>
          </a:p>
        </p:txBody>
      </p:sp>
    </p:spTree>
    <p:extLst>
      <p:ext uri="{BB962C8B-B14F-4D97-AF65-F5344CB8AC3E}">
        <p14:creationId xmlns:p14="http://schemas.microsoft.com/office/powerpoint/2010/main" val="1981684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390"/>
            <a:ext cx="10515600" cy="1325563"/>
          </a:xfrm>
        </p:spPr>
        <p:txBody>
          <a:bodyPr/>
          <a:lstStyle/>
          <a:p>
            <a:pPr algn="ctr" rtl="1"/>
            <a:r>
              <a:rPr lang="fa-IR" dirty="0">
                <a:solidFill>
                  <a:srgbClr val="FF0000"/>
                </a:solidFill>
                <a:cs typeface="B Titr" pitchFamily="2" charset="-78"/>
              </a:rPr>
              <a:t>چه برداشتی از این تصویر دارید؟</a:t>
            </a:r>
            <a:endParaRPr lang="en-US" dirty="0">
              <a:solidFill>
                <a:srgbClr val="FF0000"/>
              </a:solidFill>
              <a:cs typeface="B Titr" pitchFamily="2" charset="-78"/>
            </a:endParaRPr>
          </a:p>
        </p:txBody>
      </p:sp>
      <p:pic>
        <p:nvPicPr>
          <p:cNvPr id="119810" name="Picture 2" descr="D:\image\خانواده\imagesCAAXG3FV.jpg"/>
          <p:cNvPicPr>
            <a:picLocks noChangeAspect="1" noChangeArrowheads="1"/>
          </p:cNvPicPr>
          <p:nvPr/>
        </p:nvPicPr>
        <p:blipFill>
          <a:blip r:embed="rId4" cstate="print"/>
          <a:srcRect/>
          <a:stretch>
            <a:fillRect/>
          </a:stretch>
        </p:blipFill>
        <p:spPr bwMode="auto">
          <a:xfrm>
            <a:off x="2400300" y="1151115"/>
            <a:ext cx="7429500" cy="4953000"/>
          </a:xfrm>
          <a:prstGeom prst="rect">
            <a:avLst/>
          </a:prstGeom>
          <a:noFill/>
        </p:spPr>
      </p:pic>
    </p:spTree>
    <p:custDataLst>
      <p:tags r:id="rId1"/>
    </p:custDataLst>
    <p:extLst>
      <p:ext uri="{BB962C8B-B14F-4D97-AF65-F5344CB8AC3E}">
        <p14:creationId xmlns:p14="http://schemas.microsoft.com/office/powerpoint/2010/main" val="1352190961"/>
      </p:ext>
    </p:extLst>
  </p:cSld>
  <p:clrMapOvr>
    <a:masterClrMapping/>
  </p:clrMapOvr>
  <p:transition spd="slow" advTm="205200">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D:\image\خانواده\imagesCAAXG3FV.jpg"/>
          <p:cNvPicPr>
            <a:picLocks noChangeAspect="1" noChangeArrowheads="1"/>
          </p:cNvPicPr>
          <p:nvPr/>
        </p:nvPicPr>
        <p:blipFill>
          <a:blip r:embed="rId4" cstate="print"/>
          <a:srcRect/>
          <a:stretch>
            <a:fillRect/>
          </a:stretch>
        </p:blipFill>
        <p:spPr bwMode="auto">
          <a:xfrm>
            <a:off x="2381250" y="1573902"/>
            <a:ext cx="7429500" cy="4953000"/>
          </a:xfrm>
          <a:prstGeom prst="rect">
            <a:avLst/>
          </a:prstGeom>
          <a:noFill/>
        </p:spPr>
      </p:pic>
      <p:sp>
        <p:nvSpPr>
          <p:cNvPr id="4" name="Title 1"/>
          <p:cNvSpPr txBox="1">
            <a:spLocks/>
          </p:cNvSpPr>
          <p:nvPr/>
        </p:nvSpPr>
        <p:spPr>
          <a:xfrm>
            <a:off x="1108587" y="91103"/>
            <a:ext cx="10515600" cy="16000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fa-IR" sz="3200" dirty="0">
                <a:solidFill>
                  <a:srgbClr val="FF0000"/>
                </a:solidFill>
                <a:cs typeface="B Titr" pitchFamily="2" charset="-78"/>
              </a:rPr>
              <a:t>عوارض دردل نکردن و </a:t>
            </a:r>
            <a:r>
              <a:rPr lang="fa-IR" sz="3200" dirty="0">
                <a:solidFill>
                  <a:srgbClr val="00B050"/>
                </a:solidFill>
                <a:cs typeface="B Titr" pitchFamily="2" charset="-78"/>
              </a:rPr>
              <a:t>مطالبه نکردن</a:t>
            </a:r>
            <a:r>
              <a:rPr lang="fa-IR" sz="3200" dirty="0">
                <a:solidFill>
                  <a:srgbClr val="FF0000"/>
                </a:solidFill>
                <a:cs typeface="B Titr" pitchFamily="2" charset="-78"/>
              </a:rPr>
              <a:t>:</a:t>
            </a:r>
          </a:p>
          <a:p>
            <a:pPr algn="ctr" rtl="1">
              <a:lnSpc>
                <a:spcPct val="150000"/>
              </a:lnSpc>
            </a:pPr>
            <a:r>
              <a:rPr lang="fa-IR" sz="3200" dirty="0">
                <a:solidFill>
                  <a:srgbClr val="FF0000"/>
                </a:solidFill>
                <a:cs typeface="B Titr" pitchFamily="2" charset="-78"/>
              </a:rPr>
              <a:t> سرکوب عواطف و </a:t>
            </a:r>
            <a:r>
              <a:rPr lang="fa-IR" sz="3200" dirty="0">
                <a:solidFill>
                  <a:srgbClr val="00B050"/>
                </a:solidFill>
                <a:cs typeface="B Titr" pitchFamily="2" charset="-78"/>
              </a:rPr>
              <a:t>نیازها</a:t>
            </a:r>
            <a:r>
              <a:rPr lang="fa-IR" sz="3200" dirty="0">
                <a:solidFill>
                  <a:srgbClr val="FF0000"/>
                </a:solidFill>
                <a:cs typeface="B Titr" pitchFamily="2" charset="-78"/>
              </a:rPr>
              <a:t>، و آسیب به خودمان و رابطه است </a:t>
            </a:r>
            <a:endParaRPr lang="en-US" sz="3200" dirty="0">
              <a:solidFill>
                <a:srgbClr val="FF0000"/>
              </a:solidFill>
              <a:cs typeface="B Titr" pitchFamily="2" charset="-78"/>
            </a:endParaRPr>
          </a:p>
        </p:txBody>
      </p:sp>
    </p:spTree>
    <p:custDataLst>
      <p:tags r:id="rId1"/>
    </p:custDataLst>
    <p:extLst>
      <p:ext uri="{BB962C8B-B14F-4D97-AF65-F5344CB8AC3E}">
        <p14:creationId xmlns:p14="http://schemas.microsoft.com/office/powerpoint/2010/main" val="2790224915"/>
      </p:ext>
    </p:extLst>
  </p:cSld>
  <p:clrMapOvr>
    <a:masterClrMapping/>
  </p:clrMapOvr>
  <p:transition spd="slow" advTm="205200">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390"/>
            <a:ext cx="10515600" cy="1325563"/>
          </a:xfrm>
        </p:spPr>
        <p:txBody>
          <a:bodyPr/>
          <a:lstStyle/>
          <a:p>
            <a:pPr algn="ctr" rtl="1"/>
            <a:r>
              <a:rPr lang="fa-IR" dirty="0">
                <a:solidFill>
                  <a:srgbClr val="FF0000"/>
                </a:solidFill>
                <a:cs typeface="B Titr" pitchFamily="2" charset="-78"/>
              </a:rPr>
              <a:t>چرا درد دل نمی کنیم؟</a:t>
            </a:r>
            <a:endParaRPr lang="en-US" dirty="0">
              <a:solidFill>
                <a:srgbClr val="FF0000"/>
              </a:solidFill>
              <a:cs typeface="B Titr" pitchFamily="2" charset="-78"/>
            </a:endParaRPr>
          </a:p>
        </p:txBody>
      </p:sp>
      <p:pic>
        <p:nvPicPr>
          <p:cNvPr id="119810" name="Picture 2" descr="D:\image\خانواده\imagesCAAXG3FV.jpg"/>
          <p:cNvPicPr>
            <a:picLocks noChangeAspect="1" noChangeArrowheads="1"/>
          </p:cNvPicPr>
          <p:nvPr/>
        </p:nvPicPr>
        <p:blipFill>
          <a:blip r:embed="rId4" cstate="print"/>
          <a:srcRect/>
          <a:stretch>
            <a:fillRect/>
          </a:stretch>
        </p:blipFill>
        <p:spPr bwMode="auto">
          <a:xfrm>
            <a:off x="3118055" y="1170780"/>
            <a:ext cx="5947287" cy="3964858"/>
          </a:xfrm>
          <a:prstGeom prst="rect">
            <a:avLst/>
          </a:prstGeom>
          <a:noFill/>
        </p:spPr>
      </p:pic>
    </p:spTree>
    <p:custDataLst>
      <p:tags r:id="rId1"/>
    </p:custDataLst>
    <p:extLst>
      <p:ext uri="{BB962C8B-B14F-4D97-AF65-F5344CB8AC3E}">
        <p14:creationId xmlns:p14="http://schemas.microsoft.com/office/powerpoint/2010/main" val="1181690579"/>
      </p:ext>
    </p:extLst>
  </p:cSld>
  <p:clrMapOvr>
    <a:masterClrMapping/>
  </p:clrMapOvr>
  <p:transition spd="slow" advTm="213456">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390"/>
            <a:ext cx="10515600" cy="1325563"/>
          </a:xfrm>
        </p:spPr>
        <p:txBody>
          <a:bodyPr/>
          <a:lstStyle/>
          <a:p>
            <a:pPr algn="ctr" rtl="1"/>
            <a:r>
              <a:rPr lang="fa-IR" dirty="0">
                <a:solidFill>
                  <a:srgbClr val="FF0000"/>
                </a:solidFill>
                <a:cs typeface="B Titr" pitchFamily="2" charset="-78"/>
              </a:rPr>
              <a:t>چرا درد دل نمی کنیم؟</a:t>
            </a:r>
            <a:endParaRPr lang="en-US" dirty="0">
              <a:solidFill>
                <a:srgbClr val="FF0000"/>
              </a:solidFill>
              <a:cs typeface="B Titr" pitchFamily="2" charset="-78"/>
            </a:endParaRPr>
          </a:p>
        </p:txBody>
      </p:sp>
      <p:pic>
        <p:nvPicPr>
          <p:cNvPr id="119810" name="Picture 2" descr="D:\image\خانواده\imagesCAAXG3FV.jpg"/>
          <p:cNvPicPr>
            <a:picLocks noChangeAspect="1" noChangeArrowheads="1"/>
          </p:cNvPicPr>
          <p:nvPr/>
        </p:nvPicPr>
        <p:blipFill>
          <a:blip r:embed="rId4" cstate="print"/>
          <a:srcRect/>
          <a:stretch>
            <a:fillRect/>
          </a:stretch>
        </p:blipFill>
        <p:spPr bwMode="auto">
          <a:xfrm>
            <a:off x="3118055" y="1170780"/>
            <a:ext cx="5947287" cy="3964858"/>
          </a:xfrm>
          <a:prstGeom prst="rect">
            <a:avLst/>
          </a:prstGeom>
          <a:noFill/>
        </p:spPr>
      </p:pic>
      <p:sp>
        <p:nvSpPr>
          <p:cNvPr id="4" name="Title 1"/>
          <p:cNvSpPr txBox="1">
            <a:spLocks/>
          </p:cNvSpPr>
          <p:nvPr/>
        </p:nvSpPr>
        <p:spPr>
          <a:xfrm>
            <a:off x="990600" y="4975123"/>
            <a:ext cx="10515600" cy="18096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3200" dirty="0">
                <a:solidFill>
                  <a:schemeClr val="accent5"/>
                </a:solidFill>
                <a:cs typeface="B Titr" pitchFamily="2" charset="-78"/>
              </a:rPr>
              <a:t>نگران از رنجش همسر</a:t>
            </a:r>
          </a:p>
          <a:p>
            <a:pPr algn="ctr" rtl="1"/>
            <a:r>
              <a:rPr lang="fa-IR" sz="3200" dirty="0">
                <a:solidFill>
                  <a:schemeClr val="accent5"/>
                </a:solidFill>
                <a:cs typeface="B Titr" pitchFamily="2" charset="-78"/>
              </a:rPr>
              <a:t>نگرانی از واکنش همسر</a:t>
            </a:r>
          </a:p>
          <a:p>
            <a:pPr algn="ctr" rtl="1"/>
            <a:r>
              <a:rPr lang="fa-IR" sz="3200" dirty="0">
                <a:solidFill>
                  <a:schemeClr val="accent5"/>
                </a:solidFill>
                <a:cs typeface="B Titr" pitchFamily="2" charset="-78"/>
              </a:rPr>
              <a:t>نگرانی از آسیب دیدن رابطه</a:t>
            </a:r>
            <a:endParaRPr lang="en-US" sz="3200" dirty="0">
              <a:solidFill>
                <a:schemeClr val="accent5"/>
              </a:solidFill>
              <a:cs typeface="B Titr" pitchFamily="2" charset="-78"/>
            </a:endParaRPr>
          </a:p>
        </p:txBody>
      </p:sp>
    </p:spTree>
    <p:custDataLst>
      <p:tags r:id="rId1"/>
    </p:custDataLst>
    <p:extLst>
      <p:ext uri="{BB962C8B-B14F-4D97-AF65-F5344CB8AC3E}">
        <p14:creationId xmlns:p14="http://schemas.microsoft.com/office/powerpoint/2010/main" val="1330999530"/>
      </p:ext>
    </p:extLst>
  </p:cSld>
  <p:clrMapOvr>
    <a:masterClrMapping/>
  </p:clrMapOvr>
  <p:transition spd="slow" advTm="213456">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3733800" y="274638"/>
            <a:ext cx="6477000" cy="1143000"/>
          </a:xfrm>
        </p:spPr>
        <p:txBody>
          <a:bodyPr/>
          <a:lstStyle/>
          <a:p>
            <a:pPr algn="ctr">
              <a:defRPr/>
            </a:pPr>
            <a:r>
              <a:rPr lang="fa-IR" dirty="0">
                <a:solidFill>
                  <a:srgbClr val="C00000"/>
                </a:solidFill>
                <a:cs typeface="B Titr" pitchFamily="2" charset="-78"/>
              </a:rPr>
              <a:t>استفاده از جملات مناسب</a:t>
            </a:r>
          </a:p>
        </p:txBody>
      </p:sp>
      <p:sp>
        <p:nvSpPr>
          <p:cNvPr id="3" name="Content Placeholder 2"/>
          <p:cNvSpPr>
            <a:spLocks noGrp="1"/>
          </p:cNvSpPr>
          <p:nvPr>
            <p:ph idx="1"/>
          </p:nvPr>
        </p:nvSpPr>
        <p:spPr>
          <a:xfrm>
            <a:off x="240145" y="2590800"/>
            <a:ext cx="7151255" cy="4191000"/>
          </a:xfrm>
        </p:spPr>
        <p:txBody>
          <a:bodyPr>
            <a:normAutofit/>
          </a:bodyPr>
          <a:lstStyle/>
          <a:p>
            <a:pPr algn="ctr" eaLnBrk="1" hangingPunct="1">
              <a:buFont typeface="Wingdings" pitchFamily="2" charset="2"/>
              <a:buNone/>
            </a:pPr>
            <a:r>
              <a:rPr lang="fa-IR" sz="3600" b="1" dirty="0">
                <a:cs typeface="B Mitra" pitchFamily="2" charset="-78"/>
              </a:rPr>
              <a:t>اين دو جمله را با هم مقايسه كنيد:</a:t>
            </a:r>
          </a:p>
          <a:p>
            <a:pPr algn="ctr" eaLnBrk="1" hangingPunct="1">
              <a:buFont typeface="Wingdings" pitchFamily="2" charset="2"/>
              <a:buNone/>
            </a:pPr>
            <a:endParaRPr lang="fa-IR" sz="3600" dirty="0">
              <a:cs typeface="B Mitra" pitchFamily="2" charset="-78"/>
            </a:endParaRPr>
          </a:p>
          <a:p>
            <a:pPr algn="ctr">
              <a:buNone/>
            </a:pPr>
            <a:r>
              <a:rPr lang="fa-IR" sz="3600" b="1" dirty="0">
                <a:cs typeface="B Mitra" pitchFamily="2" charset="-78"/>
              </a:rPr>
              <a:t>1- تو آدم بی انصافی هستی، همیشه درباره خانواده من بد فکر می کنی.</a:t>
            </a:r>
          </a:p>
          <a:p>
            <a:pPr algn="ctr">
              <a:buNone/>
            </a:pPr>
            <a:endParaRPr lang="fa-IR" sz="3600" dirty="0">
              <a:cs typeface="B Mitra" pitchFamily="2" charset="-78"/>
            </a:endParaRPr>
          </a:p>
          <a:p>
            <a:pPr algn="ctr" rtl="1">
              <a:buNone/>
            </a:pPr>
            <a:r>
              <a:rPr lang="fa-IR" sz="3600" b="1" dirty="0">
                <a:cs typeface="B Mitra" pitchFamily="2" charset="-78"/>
              </a:rPr>
              <a:t>2- دیروز سر ناهار که گفتی خانواده من فقط به فکر خوشی خودشون هستند دلخور شدم.</a:t>
            </a:r>
          </a:p>
        </p:txBody>
      </p:sp>
      <p:pic>
        <p:nvPicPr>
          <p:cNvPr id="8194" name="Picture 2" descr="D:\image\مهارتهای زندگی\thumbnail.aspx.j.jpg"/>
          <p:cNvPicPr>
            <a:picLocks noChangeAspect="1" noChangeArrowheads="1"/>
          </p:cNvPicPr>
          <p:nvPr/>
        </p:nvPicPr>
        <p:blipFill>
          <a:blip r:embed="rId4" cstate="print"/>
          <a:srcRect/>
          <a:stretch>
            <a:fillRect/>
          </a:stretch>
        </p:blipFill>
        <p:spPr bwMode="auto">
          <a:xfrm>
            <a:off x="1524000" y="0"/>
            <a:ext cx="2873829" cy="2514600"/>
          </a:xfrm>
          <a:prstGeom prst="rect">
            <a:avLst/>
          </a:prstGeom>
          <a:noFill/>
        </p:spPr>
      </p:pic>
      <p:pic>
        <p:nvPicPr>
          <p:cNvPr id="6" name="Picture 2" descr="D:\image\k163.jpg"/>
          <p:cNvPicPr>
            <a:picLocks noChangeAspect="1" noChangeArrowheads="1"/>
          </p:cNvPicPr>
          <p:nvPr/>
        </p:nvPicPr>
        <p:blipFill>
          <a:blip r:embed="rId5" cstate="print"/>
          <a:srcRect/>
          <a:stretch>
            <a:fillRect/>
          </a:stretch>
        </p:blipFill>
        <p:spPr bwMode="auto">
          <a:xfrm>
            <a:off x="7315200" y="2438400"/>
            <a:ext cx="3238500" cy="3886200"/>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16534150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97801">
        <p15:prstTrans prst="prestige"/>
      </p:transition>
    </mc:Choice>
    <mc:Fallback xmlns="">
      <p:transition spd="slow" advTm="397801">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mage\seminar\مهارتهای اجتماعی\g3.gif"/>
          <p:cNvPicPr>
            <a:picLocks noChangeAspect="1" noChangeArrowheads="1"/>
          </p:cNvPicPr>
          <p:nvPr/>
        </p:nvPicPr>
        <p:blipFill>
          <a:blip r:embed="rId4" cstate="print"/>
          <a:srcRect/>
          <a:stretch>
            <a:fillRect/>
          </a:stretch>
        </p:blipFill>
        <p:spPr bwMode="auto">
          <a:xfrm>
            <a:off x="0" y="4689987"/>
            <a:ext cx="2491095" cy="2125734"/>
          </a:xfrm>
          <a:prstGeom prst="rect">
            <a:avLst/>
          </a:prstGeom>
          <a:noFill/>
        </p:spPr>
      </p:pic>
      <p:sp>
        <p:nvSpPr>
          <p:cNvPr id="3" name="Content Placeholder 2"/>
          <p:cNvSpPr>
            <a:spLocks noGrp="1"/>
          </p:cNvSpPr>
          <p:nvPr>
            <p:ph idx="1"/>
          </p:nvPr>
        </p:nvSpPr>
        <p:spPr>
          <a:xfrm>
            <a:off x="240145" y="324465"/>
            <a:ext cx="11656887" cy="6457335"/>
          </a:xfrm>
        </p:spPr>
        <p:txBody>
          <a:bodyPr>
            <a:normAutofit/>
          </a:bodyPr>
          <a:lstStyle/>
          <a:p>
            <a:pPr algn="ctr" rtl="1">
              <a:buNone/>
            </a:pPr>
            <a:r>
              <a:rPr lang="fa-IR" sz="3200" b="1" dirty="0">
                <a:cs typeface="B Mitra" pitchFamily="2" charset="-78"/>
              </a:rPr>
              <a:t>1- تو آدم بی انصافی هستی(</a:t>
            </a:r>
            <a:r>
              <a:rPr lang="fa-IR" sz="3200" b="1" dirty="0">
                <a:solidFill>
                  <a:srgbClr val="FF0000"/>
                </a:solidFill>
                <a:cs typeface="B Mitra" pitchFamily="2" charset="-78"/>
              </a:rPr>
              <a:t>قضاوت</a:t>
            </a:r>
            <a:r>
              <a:rPr lang="fa-IR" sz="3200" b="1" dirty="0">
                <a:cs typeface="B Mitra" pitchFamily="2" charset="-78"/>
              </a:rPr>
              <a:t>)، همیشه(</a:t>
            </a:r>
            <a:r>
              <a:rPr lang="fa-IR" sz="3200" b="1" dirty="0">
                <a:solidFill>
                  <a:srgbClr val="FF0000"/>
                </a:solidFill>
                <a:cs typeface="B Mitra" pitchFamily="2" charset="-78"/>
              </a:rPr>
              <a:t>تعمیم</a:t>
            </a:r>
            <a:r>
              <a:rPr lang="fa-IR" sz="3200" b="1" dirty="0">
                <a:cs typeface="B Mitra" pitchFamily="2" charset="-78"/>
              </a:rPr>
              <a:t>) درمورد خانواده من بد فکر میکنی(</a:t>
            </a:r>
            <a:r>
              <a:rPr lang="fa-IR" sz="3200" b="1" dirty="0">
                <a:solidFill>
                  <a:srgbClr val="FF0000"/>
                </a:solidFill>
                <a:cs typeface="B Mitra" pitchFamily="2" charset="-78"/>
              </a:rPr>
              <a:t>ذهن خوانی</a:t>
            </a:r>
            <a:r>
              <a:rPr lang="fa-IR" sz="3200" b="1" dirty="0">
                <a:cs typeface="B Mitra" pitchFamily="2" charset="-78"/>
              </a:rPr>
              <a:t>).</a:t>
            </a:r>
          </a:p>
          <a:p>
            <a:pPr algn="ctr" rtl="1">
              <a:buNone/>
            </a:pPr>
            <a:endParaRPr lang="fa-IR" sz="3200" dirty="0">
              <a:cs typeface="B Mitra" pitchFamily="2" charset="-78"/>
            </a:endParaRPr>
          </a:p>
          <a:p>
            <a:pPr algn="ctr" rtl="1">
              <a:buNone/>
            </a:pPr>
            <a:r>
              <a:rPr lang="fa-IR" sz="3200" b="1" dirty="0">
                <a:cs typeface="B Mitra" pitchFamily="2" charset="-78"/>
              </a:rPr>
              <a:t>2-</a:t>
            </a:r>
            <a:r>
              <a:rPr lang="fa-IR" sz="3200" dirty="0">
                <a:solidFill>
                  <a:srgbClr val="0070C0"/>
                </a:solidFill>
                <a:cs typeface="B Koodak" pitchFamily="2" charset="-78"/>
              </a:rPr>
              <a:t>دیروز سر ناهار </a:t>
            </a:r>
            <a:r>
              <a:rPr lang="fa-IR" sz="3200" b="1" dirty="0">
                <a:cs typeface="B Mitra" pitchFamily="2" charset="-78"/>
              </a:rPr>
              <a:t>که </a:t>
            </a:r>
            <a:r>
              <a:rPr lang="fa-IR" sz="3200" dirty="0">
                <a:solidFill>
                  <a:srgbClr val="FF0000"/>
                </a:solidFill>
                <a:cs typeface="B Koodak" pitchFamily="2" charset="-78"/>
              </a:rPr>
              <a:t>گفتی خانواده من فقط به فکر خوشی خودشون هستند</a:t>
            </a:r>
            <a:r>
              <a:rPr lang="fa-IR" sz="3200" dirty="0">
                <a:solidFill>
                  <a:srgbClr val="00B050"/>
                </a:solidFill>
                <a:cs typeface="B Koodak" pitchFamily="2" charset="-78"/>
              </a:rPr>
              <a:t> دلخور شدم</a:t>
            </a:r>
            <a:r>
              <a:rPr lang="fa-IR" sz="3200" b="1" dirty="0">
                <a:cs typeface="B Mitra" pitchFamily="2" charset="-78"/>
              </a:rPr>
              <a:t>.</a:t>
            </a:r>
          </a:p>
          <a:p>
            <a:pPr algn="ctr" rtl="1">
              <a:buNone/>
            </a:pPr>
            <a:endParaRPr lang="fa-IR" sz="3200" b="1" dirty="0">
              <a:solidFill>
                <a:srgbClr val="FF0000"/>
              </a:solidFill>
              <a:cs typeface="B Koodak" pitchFamily="2" charset="-78"/>
            </a:endParaRPr>
          </a:p>
          <a:p>
            <a:pPr algn="ctr" rtl="1">
              <a:buNone/>
            </a:pPr>
            <a:r>
              <a:rPr lang="fa-IR" sz="3200" b="1" dirty="0">
                <a:solidFill>
                  <a:srgbClr val="FF0000"/>
                </a:solidFill>
                <a:cs typeface="B Koodak" pitchFamily="2" charset="-78"/>
              </a:rPr>
              <a:t>جمله من به روش </a:t>
            </a:r>
            <a:r>
              <a:rPr lang="en-US" sz="3200" b="1" dirty="0">
                <a:solidFill>
                  <a:srgbClr val="FF0000"/>
                </a:solidFill>
                <a:cs typeface="B Koodak" pitchFamily="2" charset="-78"/>
              </a:rPr>
              <a:t>XYZ</a:t>
            </a:r>
            <a:endParaRPr lang="fa-IR" sz="3200" b="1" dirty="0">
              <a:solidFill>
                <a:srgbClr val="FF0000"/>
              </a:solidFill>
              <a:cs typeface="B Koodak" pitchFamily="2" charset="-78"/>
            </a:endParaRPr>
          </a:p>
          <a:p>
            <a:pPr algn="r" rtl="1"/>
            <a:r>
              <a:rPr lang="en-US" sz="3200" dirty="0">
                <a:solidFill>
                  <a:srgbClr val="0070C0"/>
                </a:solidFill>
                <a:cs typeface="B Koodak" pitchFamily="2" charset="-78"/>
              </a:rPr>
              <a:t>X</a:t>
            </a:r>
            <a:r>
              <a:rPr lang="fa-IR" sz="3200" dirty="0">
                <a:solidFill>
                  <a:srgbClr val="0070C0"/>
                </a:solidFill>
                <a:cs typeface="B Koodak" pitchFamily="2" charset="-78"/>
              </a:rPr>
              <a:t>: بیان موقعيت به جای كلي گوي و تعميم بي مورد (همیشه و هیچوقت)</a:t>
            </a:r>
          </a:p>
          <a:p>
            <a:pPr algn="r" rtl="1"/>
            <a:r>
              <a:rPr lang="en-US" sz="3200" dirty="0">
                <a:solidFill>
                  <a:srgbClr val="FF0000"/>
                </a:solidFill>
                <a:cs typeface="B Koodak" pitchFamily="2" charset="-78"/>
              </a:rPr>
              <a:t>Y</a:t>
            </a:r>
            <a:r>
              <a:rPr lang="fa-IR" sz="3200" dirty="0">
                <a:solidFill>
                  <a:srgbClr val="FF0000"/>
                </a:solidFill>
                <a:cs typeface="B Koodak" pitchFamily="2" charset="-78"/>
              </a:rPr>
              <a:t>: صحبت درباره رفتار به جای شخصیت طرف(اجتناب از برچسب)</a:t>
            </a:r>
            <a:endParaRPr lang="en-US" sz="3200" dirty="0">
              <a:solidFill>
                <a:srgbClr val="FF0000"/>
              </a:solidFill>
              <a:cs typeface="B Koodak" pitchFamily="2" charset="-78"/>
            </a:endParaRPr>
          </a:p>
          <a:p>
            <a:pPr algn="r" rtl="1"/>
            <a:r>
              <a:rPr lang="en-US" sz="3200" dirty="0">
                <a:solidFill>
                  <a:srgbClr val="00B050"/>
                </a:solidFill>
                <a:cs typeface="B Koodak" pitchFamily="2" charset="-78"/>
              </a:rPr>
              <a:t>Z</a:t>
            </a:r>
            <a:r>
              <a:rPr lang="fa-IR" sz="3200" dirty="0">
                <a:solidFill>
                  <a:srgbClr val="00B050"/>
                </a:solidFill>
                <a:cs typeface="B Koodak" pitchFamily="2" charset="-78"/>
              </a:rPr>
              <a:t>: بیان احساس، درخواست يا نظر خود به جای قضاوت یا ذهن خوانی</a:t>
            </a:r>
          </a:p>
          <a:p>
            <a:pPr algn="ctr" rtl="1">
              <a:buNone/>
            </a:pPr>
            <a:endParaRPr lang="fa-IR" sz="3200" b="1" dirty="0">
              <a:cs typeface="B Mitra" pitchFamily="2" charset="-78"/>
            </a:endParaRPr>
          </a:p>
        </p:txBody>
      </p:sp>
    </p:spTree>
    <p:custDataLst>
      <p:tags r:id="rId1"/>
    </p:custDataLst>
    <p:extLst>
      <p:ext uri="{BB962C8B-B14F-4D97-AF65-F5344CB8AC3E}">
        <p14:creationId xmlns:p14="http://schemas.microsoft.com/office/powerpoint/2010/main" val="3026972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56429">
        <p15:prstTrans prst="prestige"/>
      </p:transition>
    </mc:Choice>
    <mc:Fallback xmlns="">
      <p:transition spd="slow" advTm="256429">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0" y="439421"/>
            <a:ext cx="4419600" cy="1143000"/>
          </a:xfrm>
        </p:spPr>
        <p:txBody>
          <a:bodyPr/>
          <a:lstStyle/>
          <a:p>
            <a:pPr algn="ctr" rtl="1"/>
            <a:r>
              <a:rPr lang="fa-IR" dirty="0">
                <a:solidFill>
                  <a:srgbClr val="FF0000"/>
                </a:solidFill>
                <a:effectLst>
                  <a:outerShdw blurRad="38100" dist="38100" dir="2700000" algn="tl">
                    <a:srgbClr val="000000">
                      <a:alpha val="43137"/>
                    </a:srgbClr>
                  </a:outerShdw>
                </a:effectLst>
                <a:cs typeface="B Titr" pitchFamily="2" charset="-78"/>
              </a:rPr>
              <a:t>خشم چيست؟</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0039" y="1722120"/>
            <a:ext cx="3413760" cy="3413760"/>
          </a:xfrm>
          <a:prstGeom prst="rect">
            <a:avLst/>
          </a:prstGeom>
        </p:spPr>
      </p:pic>
      <p:graphicFrame>
        <p:nvGraphicFramePr>
          <p:cNvPr id="6" name="Object 4"/>
          <p:cNvGraphicFramePr>
            <a:graphicFrameLocks noChangeAspect="1"/>
          </p:cNvGraphicFramePr>
          <p:nvPr/>
        </p:nvGraphicFramePr>
        <p:xfrm>
          <a:off x="7588248" y="1657020"/>
          <a:ext cx="3917543" cy="3478860"/>
        </p:xfrm>
        <a:graphic>
          <a:graphicData uri="http://schemas.openxmlformats.org/presentationml/2006/ole">
            <mc:AlternateContent xmlns:mc="http://schemas.openxmlformats.org/markup-compatibility/2006">
              <mc:Choice xmlns:v="urn:schemas-microsoft-com:vml" Requires="v">
                <p:oleObj spid="_x0000_s2052" name="Clip" r:id="rId6" imgW="4672061" imgH="3759200" progId="">
                  <p:embed/>
                </p:oleObj>
              </mc:Choice>
              <mc:Fallback>
                <p:oleObj name="Clip" r:id="rId6" imgW="4672061" imgH="3759200" progId="">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88248" y="1657020"/>
                        <a:ext cx="3917543" cy="34788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236357193"/>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199" y="31955"/>
            <a:ext cx="4419600" cy="1143000"/>
          </a:xfrm>
        </p:spPr>
        <p:txBody>
          <a:bodyPr/>
          <a:lstStyle/>
          <a:p>
            <a:pPr algn="ctr" rtl="1"/>
            <a:r>
              <a:rPr lang="fa-IR" dirty="0">
                <a:solidFill>
                  <a:srgbClr val="FF0000"/>
                </a:solidFill>
                <a:effectLst>
                  <a:outerShdw blurRad="38100" dist="38100" dir="2700000" algn="tl">
                    <a:srgbClr val="000000">
                      <a:alpha val="43137"/>
                    </a:srgbClr>
                  </a:outerShdw>
                </a:effectLst>
                <a:cs typeface="B Titr" pitchFamily="2" charset="-78"/>
              </a:rPr>
              <a:t>خشم چيست؟</a:t>
            </a:r>
          </a:p>
        </p:txBody>
      </p:sp>
      <p:sp>
        <p:nvSpPr>
          <p:cNvPr id="3" name="Content Placeholder 2"/>
          <p:cNvSpPr>
            <a:spLocks noGrp="1"/>
          </p:cNvSpPr>
          <p:nvPr>
            <p:ph idx="1"/>
          </p:nvPr>
        </p:nvSpPr>
        <p:spPr>
          <a:xfrm>
            <a:off x="310553" y="1065324"/>
            <a:ext cx="11570893" cy="5760721"/>
          </a:xfrm>
        </p:spPr>
        <p:txBody>
          <a:bodyPr>
            <a:normAutofit lnSpcReduction="10000"/>
          </a:bodyPr>
          <a:lstStyle/>
          <a:p>
            <a:pPr algn="r" rtl="1"/>
            <a:r>
              <a:rPr lang="ar-SA" sz="3600" b="1" dirty="0">
                <a:cs typeface="B Nazanin" pitchFamily="2" charset="-78"/>
              </a:rPr>
              <a:t>خشم</a:t>
            </a:r>
            <a:r>
              <a:rPr lang="fa-IR" sz="3600" b="1" dirty="0">
                <a:cs typeface="B Nazanin" pitchFamily="2" charset="-78"/>
              </a:rPr>
              <a:t>،</a:t>
            </a:r>
            <a:r>
              <a:rPr lang="ar-SA" sz="3600" b="1" dirty="0">
                <a:cs typeface="B Nazanin" pitchFamily="2" charset="-78"/>
              </a:rPr>
              <a:t> </a:t>
            </a:r>
            <a:r>
              <a:rPr lang="fa-IR" sz="3600" b="1" dirty="0">
                <a:solidFill>
                  <a:srgbClr val="FF0000"/>
                </a:solidFill>
                <a:cs typeface="B Nazanin" pitchFamily="2" charset="-78"/>
              </a:rPr>
              <a:t>هیجانی</a:t>
            </a:r>
            <a:r>
              <a:rPr lang="fa-IR" sz="3600" b="1" dirty="0">
                <a:cs typeface="B Nazanin" pitchFamily="2" charset="-78"/>
              </a:rPr>
              <a:t> </a:t>
            </a:r>
            <a:r>
              <a:rPr lang="ar-SA" sz="3600" b="1" dirty="0">
                <a:cs typeface="B Nazanin" pitchFamily="2" charset="-78"/>
              </a:rPr>
              <a:t>است كه </a:t>
            </a:r>
            <a:r>
              <a:rPr lang="fa-IR" sz="3600" b="1" dirty="0">
                <a:cs typeface="B Nazanin" pitchFamily="2" charset="-78"/>
              </a:rPr>
              <a:t>در واکنشی طبیعی (غریزی) به شرایطی که </a:t>
            </a:r>
            <a:r>
              <a:rPr lang="fa-IR" sz="3600" b="1" dirty="0">
                <a:solidFill>
                  <a:srgbClr val="FF0000"/>
                </a:solidFill>
                <a:cs typeface="B Nazanin" pitchFamily="2" charset="-78"/>
              </a:rPr>
              <a:t>مورد انتظار </a:t>
            </a:r>
            <a:r>
              <a:rPr lang="fa-IR" sz="3600" b="1" u="sng" dirty="0">
                <a:solidFill>
                  <a:srgbClr val="FF0000"/>
                </a:solidFill>
                <a:cs typeface="B Nazanin" pitchFamily="2" charset="-78"/>
              </a:rPr>
              <a:t>من</a:t>
            </a:r>
            <a:r>
              <a:rPr lang="fa-IR" sz="3600" b="1" dirty="0">
                <a:solidFill>
                  <a:srgbClr val="FF0000"/>
                </a:solidFill>
                <a:cs typeface="B Nazanin" pitchFamily="2" charset="-78"/>
              </a:rPr>
              <a:t> نیست </a:t>
            </a:r>
            <a:r>
              <a:rPr lang="fa-IR" sz="3600" b="1" dirty="0">
                <a:cs typeface="B Nazanin" pitchFamily="2" charset="-78"/>
              </a:rPr>
              <a:t>بروز می کند.</a:t>
            </a:r>
          </a:p>
          <a:p>
            <a:pPr algn="r" rtl="1"/>
            <a:endParaRPr lang="fa-IR" sz="3600" b="1" dirty="0">
              <a:cs typeface="B Nazanin" pitchFamily="2" charset="-78"/>
            </a:endParaRPr>
          </a:p>
          <a:p>
            <a:pPr algn="r" rtl="1"/>
            <a:r>
              <a:rPr lang="fa-IR" sz="3600" b="1" dirty="0">
                <a:cs typeface="B Nazanin" pitchFamily="2" charset="-78"/>
              </a:rPr>
              <a:t>خشم یک حالت روانی چهار بعدی است:</a:t>
            </a:r>
          </a:p>
          <a:p>
            <a:pPr marL="971550" lvl="1" indent="-514350" algn="r" rtl="1">
              <a:buFont typeface="+mj-lt"/>
              <a:buAutoNum type="arabicPeriod"/>
            </a:pPr>
            <a:r>
              <a:rPr lang="fa-IR" sz="3200" b="1" dirty="0">
                <a:cs typeface="B Nazanin" pitchFamily="2" charset="-78"/>
              </a:rPr>
              <a:t>برانگیختگی فیزیولوژیک</a:t>
            </a:r>
          </a:p>
          <a:p>
            <a:pPr marL="971550" lvl="1" indent="-514350" algn="r" rtl="1">
              <a:buFont typeface="+mj-lt"/>
              <a:buAutoNum type="arabicPeriod"/>
            </a:pPr>
            <a:r>
              <a:rPr lang="fa-IR" sz="3200" b="1" dirty="0">
                <a:cs typeface="B Nazanin" pitchFamily="2" charset="-78"/>
              </a:rPr>
              <a:t>احساس ذهنی</a:t>
            </a:r>
          </a:p>
          <a:p>
            <a:pPr marL="971550" lvl="1" indent="-514350" algn="r" rtl="1">
              <a:buFont typeface="+mj-lt"/>
              <a:buAutoNum type="arabicPeriod"/>
            </a:pPr>
            <a:r>
              <a:rPr lang="fa-IR" sz="3200" b="1" dirty="0">
                <a:cs typeface="B Nazanin" pitchFamily="2" charset="-78"/>
              </a:rPr>
              <a:t>بروز چهره ای</a:t>
            </a:r>
          </a:p>
          <a:p>
            <a:pPr marL="971550" lvl="1" indent="-514350" algn="r" rtl="1">
              <a:buFont typeface="+mj-lt"/>
              <a:buAutoNum type="arabicPeriod"/>
            </a:pPr>
            <a:r>
              <a:rPr lang="fa-IR" sz="3200" b="1" dirty="0">
                <a:cs typeface="B Nazanin" pitchFamily="2" charset="-78"/>
              </a:rPr>
              <a:t>و با انگیزش </a:t>
            </a:r>
            <a:r>
              <a:rPr lang="fa-IR" sz="3200" b="1" dirty="0">
                <a:solidFill>
                  <a:srgbClr val="FF0000"/>
                </a:solidFill>
                <a:cs typeface="B Nazanin" pitchFamily="2" charset="-78"/>
              </a:rPr>
              <a:t>تخریب و حمله </a:t>
            </a:r>
            <a:r>
              <a:rPr lang="fa-IR" sz="3200" b="1" dirty="0">
                <a:cs typeface="B Nazanin" pitchFamily="2" charset="-78"/>
              </a:rPr>
              <a:t>برای دفاع از قلمرو و حریم شخصی است.</a:t>
            </a:r>
          </a:p>
          <a:p>
            <a:pPr marL="0" indent="0" algn="r" rtl="1">
              <a:buNone/>
            </a:pPr>
            <a:endParaRPr lang="fa-IR" sz="3600" b="1" dirty="0">
              <a:cs typeface="B Nazanin" pitchFamily="2" charset="-78"/>
            </a:endParaRPr>
          </a:p>
          <a:p>
            <a:pPr algn="r" rtl="1"/>
            <a:r>
              <a:rPr lang="ar-SA" sz="3600" b="1" dirty="0">
                <a:cs typeface="B Nazanin" pitchFamily="2" charset="-78"/>
              </a:rPr>
              <a:t>اين احساس مي</a:t>
            </a:r>
            <a:r>
              <a:rPr lang="en-US" sz="3600" b="1" dirty="0">
                <a:cs typeface="B Nazanin" pitchFamily="2" charset="-78"/>
              </a:rPr>
              <a:t>‎</a:t>
            </a:r>
            <a:r>
              <a:rPr lang="ar-SA" sz="3600" b="1" dirty="0">
                <a:cs typeface="B Nazanin" pitchFamily="2" charset="-78"/>
              </a:rPr>
              <a:t>تواند از يك احساس </a:t>
            </a:r>
            <a:r>
              <a:rPr lang="fa-IR" sz="3600" b="1" dirty="0">
                <a:solidFill>
                  <a:srgbClr val="C00000"/>
                </a:solidFill>
                <a:cs typeface="B Nazanin" pitchFamily="2" charset="-78"/>
              </a:rPr>
              <a:t>رنجش </a:t>
            </a:r>
            <a:r>
              <a:rPr lang="ar-SA" sz="3600" b="1" dirty="0">
                <a:solidFill>
                  <a:srgbClr val="C00000"/>
                </a:solidFill>
                <a:cs typeface="B Nazanin" pitchFamily="2" charset="-78"/>
              </a:rPr>
              <a:t>خفيف </a:t>
            </a:r>
            <a:r>
              <a:rPr lang="ar-SA" sz="3600" b="1" dirty="0">
                <a:cs typeface="B Nazanin" pitchFamily="2" charset="-78"/>
              </a:rPr>
              <a:t>شروع شده و تا يك </a:t>
            </a:r>
            <a:r>
              <a:rPr lang="ar-SA" sz="3600" b="1" dirty="0">
                <a:solidFill>
                  <a:srgbClr val="C00000"/>
                </a:solidFill>
                <a:cs typeface="B Nazanin" pitchFamily="2" charset="-78"/>
              </a:rPr>
              <a:t>عصبانيت شديد </a:t>
            </a:r>
            <a:r>
              <a:rPr lang="ar-SA" sz="3600" b="1" dirty="0">
                <a:cs typeface="B Nazanin" pitchFamily="2" charset="-78"/>
              </a:rPr>
              <a:t>را در برگيرد.</a:t>
            </a:r>
            <a:r>
              <a:rPr lang="fa-IR" sz="3600" b="1" dirty="0">
                <a:cs typeface="B Nazanin" pitchFamily="2" charset="-78"/>
              </a:rPr>
              <a:t> (طیف خشم)</a:t>
            </a:r>
          </a:p>
        </p:txBody>
      </p:sp>
    </p:spTree>
    <p:custDataLst>
      <p:tags r:id="rId1"/>
    </p:custDataLst>
    <p:extLst>
      <p:ext uri="{BB962C8B-B14F-4D97-AF65-F5344CB8AC3E}">
        <p14:creationId xmlns:p14="http://schemas.microsoft.com/office/powerpoint/2010/main" val="33829263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p:cTn id="1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3" end="3"/>
                                            </p:txEl>
                                          </p:spTgt>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4" end="4"/>
                                            </p:txEl>
                                          </p:spTgt>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5" end="5"/>
                                            </p:txEl>
                                          </p:spTgt>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p:cTn id="23"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p:cTn id="29"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8" end="8"/>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35509" y="1149776"/>
            <a:ext cx="9597149" cy="4838069"/>
          </a:xfrm>
          <a:prstGeom prst="rect">
            <a:avLst/>
          </a:prstGeom>
        </p:spPr>
      </p:pic>
    </p:spTree>
    <p:extLst>
      <p:ext uri="{BB962C8B-B14F-4D97-AF65-F5344CB8AC3E}">
        <p14:creationId xmlns:p14="http://schemas.microsoft.com/office/powerpoint/2010/main" val="1214289427"/>
      </p:ext>
    </p:extLst>
  </p:cSld>
  <p:clrMapOvr>
    <a:masterClrMapping/>
  </p:clrMapOvr>
  <p:transition spd="slow" advTm="323219">
    <p:push dir="u"/>
  </p:transition>
  <p:extLst>
    <p:ext uri="{3A86A75C-4F4B-4683-9AE1-C65F6400EC91}">
      <p14:laserTraceLst xmlns:p14="http://schemas.microsoft.com/office/powerpoint/2010/main">
        <p14:tracePtLst>
          <p14:tracePt t="89646" x="2730500" y="2622550"/>
          <p14:tracePt t="89712" x="2736850" y="2622550"/>
          <p14:tracePt t="89793" x="2730500" y="2597150"/>
          <p14:tracePt t="89859" x="2711450" y="2387600"/>
          <p14:tracePt t="89862" x="2711450" y="2362200"/>
          <p14:tracePt t="89938" x="2736850" y="2273300"/>
          <p14:tracePt t="90008" x="2787650" y="2228850"/>
          <p14:tracePt t="90078" x="2901950" y="2159000"/>
          <p14:tracePt t="90146" x="2946400" y="2139950"/>
          <p14:tracePt t="90151" x="2952750" y="2139950"/>
          <p14:tracePt t="90216" x="3028950" y="2095500"/>
          <p14:tracePt t="90283" x="3041650" y="2089150"/>
          <p14:tracePt t="90353" x="3124200" y="2063750"/>
          <p14:tracePt t="90359" x="3130550" y="2051050"/>
          <p14:tracePt t="90424" x="3194050" y="2025650"/>
          <p14:tracePt t="90491" x="3276600" y="2000250"/>
          <p14:tracePt t="90495" x="3276600" y="1993900"/>
          <p14:tracePt t="90560" x="3403600" y="1955800"/>
          <p14:tracePt t="90631" x="3549650" y="1911350"/>
          <p14:tracePt t="90641" x="3575050" y="1905000"/>
          <p14:tracePt t="90704" x="3663950" y="1879600"/>
          <p14:tracePt t="90789" x="3740150" y="1866900"/>
          <p14:tracePt t="90794" x="3752850" y="1860550"/>
          <p14:tracePt t="90799" x="3771900" y="1860550"/>
          <p14:tracePt t="90864" x="3822700" y="1847850"/>
          <p14:tracePt t="90934" x="3943350" y="1816100"/>
          <p14:tracePt t="90944" x="3949700" y="1816100"/>
          <p14:tracePt t="90953" x="3956050" y="1809750"/>
          <p14:tracePt t="91017" x="4006850" y="1797050"/>
          <p14:tracePt t="91089" x="4064000" y="1790700"/>
          <p14:tracePt t="91155" x="4114800" y="1778000"/>
          <p14:tracePt t="91159" x="4121150" y="1778000"/>
          <p14:tracePt t="91228" x="4159250" y="1771650"/>
          <p14:tracePt t="91297" x="4178300" y="1771650"/>
          <p14:tracePt t="91361" x="4222750" y="1771650"/>
          <p14:tracePt t="91434" x="4267200" y="1771650"/>
          <p14:tracePt t="91440" x="4273550" y="1771650"/>
          <p14:tracePt t="91505" x="4311650" y="1771650"/>
          <p14:tracePt t="91576" x="4362450" y="1784350"/>
          <p14:tracePt t="91642" x="4432300" y="1784350"/>
          <p14:tracePt t="91711" x="4464050" y="1790700"/>
          <p14:tracePt t="91775" x="4483100" y="1803400"/>
          <p14:tracePt t="91844" x="4514850" y="1803400"/>
          <p14:tracePt t="91909" x="4521200" y="1803400"/>
          <p14:tracePt t="91978" x="4546600" y="1803400"/>
          <p14:tracePt t="92046" x="4584700" y="1816100"/>
          <p14:tracePt t="92121" x="4610100" y="1828800"/>
          <p14:tracePt t="92185" x="4654550" y="1835150"/>
          <p14:tracePt t="92256" x="4711700" y="1866900"/>
          <p14:tracePt t="92323" x="4756150" y="1885950"/>
          <p14:tracePt t="92395" x="4838700" y="1930400"/>
          <p14:tracePt t="92460" x="4921250" y="1974850"/>
          <p14:tracePt t="92535" x="4972050" y="1993900"/>
          <p14:tracePt t="92601" x="5022850" y="2019300"/>
          <p14:tracePt t="92667" x="5048250" y="2025650"/>
          <p14:tracePt t="92736" x="5118100" y="2057400"/>
          <p14:tracePt t="92804" x="5156200" y="2070100"/>
          <p14:tracePt t="92871" x="5200650" y="2089150"/>
          <p14:tracePt t="92951" x="5251450" y="2114550"/>
          <p14:tracePt t="93026" x="5302250" y="2139950"/>
          <p14:tracePt t="93098" x="5321300" y="2152650"/>
          <p14:tracePt t="93168" x="5359400" y="2190750"/>
          <p14:tracePt t="93235" x="5410200" y="2235200"/>
          <p14:tracePt t="93300" x="5454650" y="2279650"/>
          <p14:tracePt t="93304" x="5461000" y="2286000"/>
          <p14:tracePt t="93376" x="5492750" y="2317750"/>
          <p14:tracePt t="93442" x="5524500" y="2349500"/>
          <p14:tracePt t="93452" x="5530850" y="2349500"/>
          <p14:tracePt t="93519" x="5581650" y="2400300"/>
          <p14:tracePt t="93592" x="5645150" y="2451100"/>
          <p14:tracePt t="93599" x="5651500" y="2457450"/>
          <p14:tracePt t="93607" x="5651500" y="2463800"/>
          <p14:tracePt t="93672" x="5702300" y="2514600"/>
          <p14:tracePt t="93740" x="5759450" y="2584450"/>
          <p14:tracePt t="93743" x="5765800" y="2597150"/>
          <p14:tracePt t="93811" x="5797550" y="2667000"/>
          <p14:tracePt t="93815" x="5803900" y="2673350"/>
          <p14:tracePt t="93883" x="5822950" y="2717800"/>
          <p14:tracePt t="93954" x="5848350" y="2787650"/>
          <p14:tracePt t="93962" x="5854700" y="2800350"/>
          <p14:tracePt t="93969" x="5854700" y="2813050"/>
          <p14:tracePt t="94032" x="5880100" y="2921000"/>
          <p14:tracePt t="94104" x="5892800" y="2971800"/>
          <p14:tracePt t="94176" x="5892800" y="3041650"/>
          <p14:tracePt t="94246" x="5892800" y="3073400"/>
          <p14:tracePt t="94312" x="5892800" y="3092450"/>
          <p14:tracePt t="94381" x="5861050" y="3124200"/>
          <p14:tracePt t="94449" x="5829300" y="3149600"/>
          <p14:tracePt t="94519" x="5803900" y="3162300"/>
          <p14:tracePt t="94585" x="5727700" y="3194050"/>
          <p14:tracePt t="94654" x="5689600" y="3219450"/>
          <p14:tracePt t="94663" x="5683250" y="3219450"/>
          <p14:tracePt t="94728" x="5657850" y="3232150"/>
          <p14:tracePt t="94796" x="5632450" y="3232150"/>
          <p14:tracePt t="94799" x="5626100" y="3232150"/>
          <p14:tracePt t="94928" x="5619750" y="3232150"/>
          <p14:tracePt t="94996" x="5594350" y="3232150"/>
          <p14:tracePt t="94998" x="5594350" y="3225800"/>
          <p14:tracePt t="95065" x="5562600" y="3213100"/>
          <p14:tracePt t="95131" x="5543550" y="3194050"/>
          <p14:tracePt t="95135" x="5543550" y="3181350"/>
          <p14:tracePt t="95204" x="5518150" y="3117850"/>
          <p14:tracePt t="95207" x="5518150" y="3111500"/>
          <p14:tracePt t="95272" x="5505450" y="3060700"/>
          <p14:tracePt t="95340" x="5473700" y="2959100"/>
          <p14:tracePt t="95343" x="5467350" y="2946400"/>
          <p14:tracePt t="95412" x="5454650" y="2844800"/>
          <p14:tracePt t="95417" x="5454650" y="2838450"/>
          <p14:tracePt t="95484" x="5441950" y="2724150"/>
          <p14:tracePt t="95547" x="5429250" y="2584450"/>
          <p14:tracePt t="95551" x="5429250" y="2559050"/>
          <p14:tracePt t="95559" x="5429250" y="2552700"/>
          <p14:tracePt t="95630" x="5422900" y="2444750"/>
          <p14:tracePt t="95700" x="5403850" y="2387600"/>
          <p14:tracePt t="95769" x="5397500" y="2362200"/>
          <p14:tracePt t="95833" x="5378450" y="2343150"/>
          <p14:tracePt t="95900" x="5359400" y="2311400"/>
          <p14:tracePt t="95969" x="5334000" y="2292350"/>
          <p14:tracePt t="96052" x="5327650" y="2286000"/>
          <p14:tracePt t="96122" x="5289550" y="2273300"/>
          <p14:tracePt t="96191" x="5257800" y="2266950"/>
          <p14:tracePt t="96321" x="5232400" y="2273300"/>
          <p14:tracePt t="96385" x="5213350" y="2298700"/>
          <p14:tracePt t="96453" x="5187950" y="2343150"/>
          <p14:tracePt t="96458" x="5181600" y="2349500"/>
          <p14:tracePt t="96524" x="5162550" y="2419350"/>
          <p14:tracePt t="96527" x="5156200" y="2419350"/>
          <p14:tracePt t="96596" x="5130800" y="2457450"/>
          <p14:tracePt t="96665" x="5092700" y="2495550"/>
          <p14:tracePt t="96731" x="5086350" y="2501900"/>
          <p14:tracePt t="96799" x="5054600" y="2514600"/>
          <p14:tracePt t="96864" x="4997450" y="2495550"/>
          <p14:tracePt t="96934" x="4883150" y="2444750"/>
          <p14:tracePt t="96944" x="4876800" y="2425700"/>
          <p14:tracePt t="97008" x="4794250" y="2349500"/>
          <p14:tracePt t="97080" x="4718050" y="2260600"/>
          <p14:tracePt t="97086" x="4705350" y="2254250"/>
          <p14:tracePt t="97152" x="4622800" y="2133600"/>
          <p14:tracePt t="97220" x="4584700" y="2063750"/>
          <p14:tracePt t="97224" x="4578350" y="2063750"/>
          <p14:tracePt t="97291" x="4540250" y="1987550"/>
          <p14:tracePt t="97366" x="4489450" y="1917700"/>
          <p14:tracePt t="97440" x="4476750" y="1905000"/>
          <p14:tracePt t="97514" x="4432300" y="1879600"/>
          <p14:tracePt t="97584" x="4419600" y="1873250"/>
          <p14:tracePt t="97657" x="4362450" y="1892300"/>
          <p14:tracePt t="97729" x="4330700" y="1955800"/>
          <p14:tracePt t="97802" x="4298950" y="2025650"/>
          <p14:tracePt t="97875" x="4286250" y="2076450"/>
          <p14:tracePt t="97881" x="4286250" y="2082800"/>
          <p14:tracePt t="97954" x="4248150" y="2184400"/>
          <p14:tracePt t="98030" x="4229100" y="2247900"/>
          <p14:tracePt t="98108" x="4210050" y="2305050"/>
          <p14:tracePt t="98180" x="4184650" y="2343150"/>
          <p14:tracePt t="98252" x="4178300" y="2343150"/>
          <p14:tracePt t="98324" x="4127500" y="2305050"/>
          <p14:tracePt t="98326" x="4114800" y="2298700"/>
          <p14:tracePt t="98400" x="3987800" y="2171700"/>
          <p14:tracePt t="98473" x="3898900" y="2076450"/>
          <p14:tracePt t="98481" x="3892550" y="2070100"/>
          <p14:tracePt t="98552" x="3797300" y="2012950"/>
          <p14:tracePt t="98626" x="3651250" y="1949450"/>
          <p14:tracePt t="98699" x="3594100" y="1930400"/>
          <p14:tracePt t="98775" x="3524250" y="1936750"/>
          <p14:tracePt t="98853" x="3403600" y="1981200"/>
          <p14:tracePt t="98854" x="3390900" y="1987550"/>
          <p14:tracePt t="98926" x="3352800" y="2038350"/>
          <p14:tracePt t="99001" x="3333750" y="2076450"/>
          <p14:tracePt t="99075" x="3333750" y="2165350"/>
          <p14:tracePt t="99149" x="3346450" y="2254250"/>
          <p14:tracePt t="99219" x="3352800" y="2260600"/>
          <p14:tracePt t="99287" x="3352800" y="2279650"/>
          <p14:tracePt t="99361" x="3308350" y="2298700"/>
          <p14:tracePt t="99434" x="3194050" y="2317750"/>
          <p14:tracePt t="99505" x="2990850" y="2305050"/>
          <p14:tracePt t="99577" x="2863850" y="2292350"/>
          <p14:tracePt t="99646" x="2813050" y="2292350"/>
          <p14:tracePt t="99717" x="2781300" y="2292350"/>
          <p14:tracePt t="99784" x="2762250" y="2324100"/>
          <p14:tracePt t="99858" x="2717800" y="2381250"/>
          <p14:tracePt t="99929" x="2698750" y="2425700"/>
          <p14:tracePt t="100002" x="2698750" y="2444750"/>
          <p14:tracePt t="100079" x="2711450" y="2457450"/>
          <p14:tracePt t="100153" x="2730500" y="2489200"/>
          <p14:tracePt t="100226" x="2774950" y="2508250"/>
          <p14:tracePt t="100301" x="2819400" y="2527300"/>
          <p14:tracePt t="100374" x="2825750" y="2527300"/>
          <p14:tracePt t="100448" x="2863850" y="2540000"/>
          <p14:tracePt t="100520" x="2921000" y="2546350"/>
          <p14:tracePt t="100595" x="2959100" y="2559050"/>
          <p14:tracePt t="100669" x="2971800" y="2559050"/>
          <p14:tracePt t="100740" x="2978150" y="2559050"/>
          <p14:tracePt t="100810" x="2990850" y="2565400"/>
          <p14:tracePt t="100881" x="2997200" y="2565400"/>
          <p14:tracePt t="101086" x="0" y="0"/>
        </p14:tracePtLst>
        <p14:tracePtLst>
          <p14:tracePt t="101827" x="2997200" y="2565400"/>
          <p14:tracePt t="102174" x="2990850" y="2571750"/>
          <p14:tracePt t="102249" x="2940050" y="2597150"/>
          <p14:tracePt t="102327" x="2901950" y="2603500"/>
          <p14:tracePt t="102400" x="2870200" y="2616200"/>
          <p14:tracePt t="102472" x="2863850" y="2622550"/>
          <p14:tracePt t="102542" x="2857500" y="2641600"/>
          <p14:tracePt t="102614" x="2844800" y="2717800"/>
          <p14:tracePt t="102684" x="2844800" y="2724150"/>
          <p14:tracePt t="102756" x="2857500" y="2755900"/>
          <p14:tracePt t="102825" x="2863850" y="2774950"/>
          <p14:tracePt t="102963" x="0" y="0"/>
        </p14:tracePtLst>
        <p14:tracePtLst>
          <p14:tracePt t="105590" x="3778250" y="3524250"/>
          <p14:tracePt t="105933" x="3778250" y="3517900"/>
          <p14:tracePt t="106002" x="3771900" y="3505200"/>
          <p14:tracePt t="106073" x="3759200" y="3479800"/>
          <p14:tracePt t="106143" x="3746500" y="3467100"/>
          <p14:tracePt t="106220" x="3727450" y="3448050"/>
          <p14:tracePt t="106222" x="3727450" y="3441700"/>
          <p14:tracePt t="106293" x="3714750" y="3422650"/>
          <p14:tracePt t="106367" x="3702050" y="3390900"/>
          <p14:tracePt t="106444" x="3670300" y="3346450"/>
          <p14:tracePt t="106446" x="3663950" y="3340100"/>
          <p14:tracePt t="106521" x="3663950" y="3333750"/>
          <p14:tracePt t="106588" x="3657600" y="3327400"/>
          <p14:tracePt t="107750" x="3638550" y="3295650"/>
          <p14:tracePt t="107823" x="3625850" y="3270250"/>
          <p14:tracePt t="107895" x="3606800" y="3257550"/>
          <p14:tracePt t="107966" x="3587750" y="3225800"/>
          <p14:tracePt t="108042" x="3562350" y="3194050"/>
          <p14:tracePt t="108116" x="3556000" y="3181350"/>
          <p14:tracePt t="108119" x="3549650" y="3181350"/>
          <p14:tracePt t="108192" x="3536950" y="3130550"/>
          <p14:tracePt t="108265" x="3530600" y="3086100"/>
          <p14:tracePt t="108340" x="3530600" y="3048000"/>
          <p14:tracePt t="108412" x="3530600" y="3009900"/>
          <p14:tracePt t="108486" x="3530600" y="2946400"/>
          <p14:tracePt t="108563" x="3556000" y="2889250"/>
          <p14:tracePt t="108569" x="3562350" y="2876550"/>
          <p14:tracePt t="108642" x="3575050" y="2838450"/>
          <p14:tracePt t="108714" x="3619500" y="2774950"/>
          <p14:tracePt t="108788" x="3651250" y="2724150"/>
          <p14:tracePt t="108859" x="3683000" y="2705100"/>
          <p14:tracePt t="108929" x="3733800" y="2673350"/>
          <p14:tracePt t="108935" x="3733800" y="2667000"/>
          <p14:tracePt t="109008" x="3784600" y="2641600"/>
          <p14:tracePt t="109082" x="3829050" y="2622550"/>
          <p14:tracePt t="109157" x="3867150" y="2616200"/>
          <p14:tracePt t="109231" x="3911600" y="2597150"/>
          <p14:tracePt t="109303" x="3987800" y="2590800"/>
          <p14:tracePt t="109378" x="4076700" y="2590800"/>
          <p14:tracePt t="109451" x="4165600" y="2590800"/>
          <p14:tracePt t="109522" x="4191000" y="2590800"/>
          <p14:tracePt t="109596" x="4273550" y="2590800"/>
          <p14:tracePt t="109598" x="4298950" y="2590800"/>
          <p14:tracePt t="109671" x="4387850" y="2590800"/>
          <p14:tracePt t="109740" x="4438650" y="2590800"/>
          <p14:tracePt t="109741" x="4445000" y="2590800"/>
          <p14:tracePt t="109813" x="4483100" y="2590800"/>
          <p14:tracePt t="109885" x="4540250" y="2590800"/>
          <p14:tracePt t="109958" x="4552950" y="2597150"/>
          <p14:tracePt t="110026" x="4578350" y="2603500"/>
          <p14:tracePt t="110104" x="4629150" y="2622550"/>
          <p14:tracePt t="110178" x="4673600" y="2647950"/>
          <p14:tracePt t="110255" x="4737100" y="2679700"/>
          <p14:tracePt t="110326" x="4756150" y="2692400"/>
          <p14:tracePt t="110402" x="4781550" y="2717800"/>
          <p14:tracePt t="110472" x="4819650" y="2736850"/>
          <p14:tracePt t="110548" x="4838700" y="2762250"/>
          <p14:tracePt t="110621" x="4851400" y="2768600"/>
          <p14:tracePt t="110695" x="4883150" y="2800350"/>
          <p14:tracePt t="110767" x="4895850" y="2813050"/>
          <p14:tracePt t="110842" x="4921250" y="2838450"/>
          <p14:tracePt t="110919" x="4933950" y="2870200"/>
          <p14:tracePt t="110994" x="4959350" y="2901950"/>
          <p14:tracePt t="111063" x="4965700" y="2914650"/>
          <p14:tracePt t="111142" x="4984750" y="2940050"/>
          <p14:tracePt t="111215" x="4984750" y="2965450"/>
          <p14:tracePt t="111288" x="4984750" y="2978150"/>
          <p14:tracePt t="111355" x="4991100" y="2990850"/>
          <p14:tracePt t="111427" x="4991100" y="3009900"/>
          <p14:tracePt t="111495" x="4991100" y="3016250"/>
          <p14:tracePt t="111568" x="4991100" y="3028950"/>
          <p14:tracePt t="111709" x="4984750" y="3060700"/>
          <p14:tracePt t="111779" x="4984750" y="3073400"/>
          <p14:tracePt t="111850" x="4978400" y="3098800"/>
          <p14:tracePt t="112330" x="4965700" y="3079750"/>
          <p14:tracePt t="112401" x="4940300" y="3054350"/>
          <p14:tracePt t="112476" x="4921250" y="3028950"/>
          <p14:tracePt t="112547" x="4902200" y="2997200"/>
          <p14:tracePt t="112622" x="4889500" y="2965450"/>
          <p14:tracePt t="112694" x="4864100" y="2933700"/>
          <p14:tracePt t="112767" x="4851400" y="2914650"/>
          <p14:tracePt t="112836" x="4838700" y="2901950"/>
          <p14:tracePt t="112911" x="4806950" y="2876550"/>
          <p14:tracePt t="112980" x="4787900" y="2863850"/>
          <p14:tracePt t="113054" x="4756150" y="2851150"/>
          <p14:tracePt t="113126" x="4705350" y="2838450"/>
          <p14:tracePt t="113204" x="4591050" y="2819400"/>
          <p14:tracePt t="113206" x="4578350" y="2819400"/>
          <p14:tracePt t="113279" x="4483100" y="2813050"/>
          <p14:tracePt t="113356" x="4413250" y="2800350"/>
          <p14:tracePt t="113360" x="4406900" y="2800350"/>
          <p14:tracePt t="113435" x="4337050" y="2794000"/>
          <p14:tracePt t="113512" x="4229100" y="2787650"/>
          <p14:tracePt t="113582" x="4140200" y="2787650"/>
          <p14:tracePt t="113662" x="4070350" y="2787650"/>
          <p14:tracePt t="113736" x="4013200" y="2800350"/>
          <p14:tracePt t="113810" x="3975100" y="2813050"/>
          <p14:tracePt t="113879" x="3956050" y="2832100"/>
          <p14:tracePt t="113953" x="3937000" y="2844800"/>
          <p14:tracePt t="114024" x="3924300" y="2876550"/>
          <p14:tracePt t="114099" x="3898900" y="2908300"/>
          <p14:tracePt t="114171" x="3892550" y="2927350"/>
          <p14:tracePt t="114246" x="3873500" y="2952750"/>
          <p14:tracePt t="114320" x="3867150" y="2971800"/>
          <p14:tracePt t="114399" x="3860800" y="3028950"/>
          <p14:tracePt t="114472" x="3860800" y="3073400"/>
          <p14:tracePt t="114550" x="3860800" y="3155950"/>
          <p14:tracePt t="114626" x="3848100" y="3244850"/>
          <p14:tracePt t="114702" x="3841750" y="3289300"/>
          <p14:tracePt t="114778" x="3829050" y="3384550"/>
          <p14:tracePt t="114854" x="3829050" y="3448050"/>
          <p14:tracePt t="114927" x="3829050" y="3492500"/>
          <p14:tracePt t="115002" x="3841750" y="3530600"/>
          <p14:tracePt t="115071" x="3892550" y="3606800"/>
          <p14:tracePt t="115146" x="3937000" y="3644900"/>
          <p14:tracePt t="115152" x="3943350" y="3644900"/>
          <p14:tracePt t="115223" x="4019550" y="3676650"/>
          <p14:tracePt t="115298" x="4070350" y="3676650"/>
          <p14:tracePt t="115370" x="4203700" y="3676650"/>
          <p14:tracePt t="115447" x="4438650" y="3625850"/>
          <p14:tracePt t="115454" x="4457700" y="3625850"/>
          <p14:tracePt t="115523" x="4527550" y="3606800"/>
          <p14:tracePt t="115600" x="4787900" y="3543300"/>
          <p14:tracePt t="115671" x="4933950" y="3479800"/>
          <p14:tracePt t="115745" x="5035550" y="3429000"/>
          <p14:tracePt t="115823" x="5245100" y="3289300"/>
          <p14:tracePt t="115903" x="5308600" y="3187700"/>
          <p14:tracePt t="115971" x="5346700" y="3092450"/>
          <p14:tracePt t="116044" x="5353050" y="2933700"/>
          <p14:tracePt t="116046" x="5353050" y="2921000"/>
          <p14:tracePt t="116115" x="5314950" y="2819400"/>
          <p14:tracePt t="116192" x="5226050" y="2679700"/>
          <p14:tracePt t="116266" x="5143500" y="2609850"/>
          <p14:tracePt t="116344" x="5010150" y="2540000"/>
          <p14:tracePt t="116350" x="5003800" y="2533650"/>
          <p14:tracePt t="116423" x="4895850" y="2508250"/>
          <p14:tracePt t="116496" x="4635500" y="2501900"/>
          <p14:tracePt t="116566" x="4368800" y="2489200"/>
          <p14:tracePt t="116639" x="4279900" y="2495550"/>
          <p14:tracePt t="116712" x="3987800" y="2546350"/>
          <p14:tracePt t="116787" x="3860800" y="2584450"/>
          <p14:tracePt t="116859" x="3695700" y="2654300"/>
          <p14:tracePt t="116861" x="3683000" y="2654300"/>
          <p14:tracePt t="116932" x="3638550" y="2698750"/>
          <p14:tracePt t="116935" x="3632200" y="2705100"/>
          <p14:tracePt t="117008" x="3543300" y="2832100"/>
          <p14:tracePt t="117017" x="3536950" y="2844800"/>
          <p14:tracePt t="117087" x="3498850" y="2940050"/>
          <p14:tracePt t="117159" x="3486150" y="3022600"/>
          <p14:tracePt t="117236" x="3492500" y="3092450"/>
          <p14:tracePt t="117238" x="3492500" y="3098800"/>
          <p14:tracePt t="117250" x="3498850" y="3105150"/>
          <p14:tracePt t="117319" x="3549650" y="3187700"/>
          <p14:tracePt t="117394" x="3594100" y="3244850"/>
          <p14:tracePt t="117464" x="3651250" y="3289300"/>
          <p14:tracePt t="117539" x="3892550" y="3403600"/>
          <p14:tracePt t="117544" x="3911600" y="3403600"/>
          <p14:tracePt t="117614" x="4038600" y="3435350"/>
          <p14:tracePt t="117689" x="4197350" y="3454400"/>
          <p14:tracePt t="117759" x="4267200" y="3486150"/>
          <p14:tracePt t="117834" x="4311650" y="3479800"/>
          <p14:tracePt t="117911" x="4413250" y="3435350"/>
          <p14:tracePt t="117989" x="4502150" y="3403600"/>
          <p14:tracePt t="118059" x="4559300" y="3352800"/>
          <p14:tracePt t="118062" x="4565650" y="3352800"/>
          <p14:tracePt t="118133" x="4635500" y="3302000"/>
          <p14:tracePt t="118208" x="4692650" y="3251200"/>
          <p14:tracePt t="118283" x="4749800" y="3175000"/>
          <p14:tracePt t="118286" x="4756150" y="3162300"/>
          <p14:tracePt t="118355" x="4775200" y="3124200"/>
          <p14:tracePt t="118358" x="4775200" y="3117850"/>
          <p14:tracePt t="118440" x="4705350" y="3143250"/>
          <p14:tracePt t="118516" x="4673600" y="3041650"/>
          <p14:tracePt t="118518" x="4673600" y="3035300"/>
          <p14:tracePt t="118592" x="4610100" y="2990850"/>
          <p14:tracePt t="118666" x="4514850" y="2946400"/>
          <p14:tracePt t="118739" x="4343400" y="2882900"/>
          <p14:tracePt t="118742" x="4324350" y="2882900"/>
          <p14:tracePt t="118816" x="4241800" y="2870200"/>
          <p14:tracePt t="118896" x="3924300" y="2870200"/>
          <p14:tracePt t="118906" x="3898900" y="2882900"/>
          <p14:tracePt t="118911" x="3879850" y="2889250"/>
          <p14:tracePt t="118985" x="3797300" y="2933700"/>
          <p14:tracePt t="119055" x="3771900" y="2978150"/>
          <p14:tracePt t="119131" x="0" y="0"/>
        </p14:tracePtLst>
        <p14:tracePtLst>
          <p14:tracePt t="120446" x="8115300" y="2527300"/>
          <p14:tracePt t="120586" x="8108950" y="2514600"/>
          <p14:tracePt t="120657" x="8121650" y="2432050"/>
          <p14:tracePt t="120732" x="8147050" y="2368550"/>
          <p14:tracePt t="120735" x="8147050" y="2362200"/>
          <p14:tracePt t="120807" x="8197850" y="2324100"/>
          <p14:tracePt t="120883" x="8242300" y="2279650"/>
          <p14:tracePt t="120953" x="8369300" y="2241550"/>
          <p14:tracePt t="121031" x="8489950" y="2209800"/>
          <p14:tracePt t="121103" x="8832850" y="2203450"/>
          <p14:tracePt t="121177" x="9067800" y="2203450"/>
          <p14:tracePt t="121248" x="9271000" y="2203450"/>
          <p14:tracePt t="121330" x="9582150" y="2235200"/>
          <p14:tracePt t="121334" x="9607550" y="2235200"/>
          <p14:tracePt t="121404" x="9664700" y="2247900"/>
          <p14:tracePt t="121406" x="9671050" y="2247900"/>
          <p14:tracePt t="121482" x="9785350" y="2336800"/>
          <p14:tracePt t="121554" x="9880600" y="2425700"/>
          <p14:tracePt t="121630" x="9931400" y="2508250"/>
          <p14:tracePt t="121702" x="9956800" y="2597150"/>
          <p14:tracePt t="121777" x="9969500" y="2679700"/>
          <p14:tracePt t="121849" x="9969500" y="2781300"/>
          <p14:tracePt t="121922" x="9944100" y="2901950"/>
          <p14:tracePt t="121995" x="9918700" y="2984500"/>
          <p14:tracePt t="122072" x="9855200" y="3105150"/>
          <p14:tracePt t="122147" x="9817100" y="3155950"/>
          <p14:tracePt t="122220" x="9728200" y="3238500"/>
          <p14:tracePt t="122223" x="9728200" y="3244850"/>
          <p14:tracePt t="122299" x="9632950" y="3270250"/>
          <p14:tracePt t="122302" x="9626600" y="3270250"/>
          <p14:tracePt t="122374" x="9531350" y="3276600"/>
          <p14:tracePt t="122452" x="9404350" y="3263900"/>
          <p14:tracePt t="122456" x="9391650" y="3263900"/>
          <p14:tracePt t="122530" x="9302750" y="3200400"/>
          <p14:tracePt t="122534" x="9290050" y="3194050"/>
          <p14:tracePt t="122604" x="9232900" y="3149600"/>
          <p14:tracePt t="122607" x="9226550" y="3143250"/>
          <p14:tracePt t="122680" x="9169400" y="3092450"/>
          <p14:tracePt t="122753" x="9074150" y="3003550"/>
          <p14:tracePt t="122760" x="9061450" y="2990850"/>
          <p14:tracePt t="122834" x="8978900" y="2908300"/>
          <p14:tracePt t="122905" x="8940800" y="2838450"/>
          <p14:tracePt t="122979" x="8890000" y="2711450"/>
          <p14:tracePt t="123049" x="8870950" y="2635250"/>
          <p14:tracePt t="123124" x="8870950" y="2571750"/>
          <p14:tracePt t="123127" x="8877300" y="2565400"/>
          <p14:tracePt t="123198" x="8966200" y="2489200"/>
          <p14:tracePt t="123271" x="9093200" y="2438400"/>
          <p14:tracePt t="123345" x="9271000" y="2476500"/>
          <p14:tracePt t="123419" x="9290050" y="2476500"/>
          <p14:tracePt t="123490" x="9290050" y="2489200"/>
          <p14:tracePt t="123560" x="9436100" y="2647950"/>
          <p14:tracePt t="123561" x="0" y="0"/>
        </p14:tracePtLst>
        <p14:tracePtLst>
          <p14:tracePt t="127156" x="10464800" y="3016250"/>
          <p14:tracePt t="127219" x="10464800" y="2990850"/>
          <p14:tracePt t="127222" x="10464800" y="2984500"/>
          <p14:tracePt t="127243" x="10464800" y="2971800"/>
          <p14:tracePt t="127246" x="10477500" y="2959100"/>
          <p14:tracePt t="127315" x="10509250" y="2882900"/>
          <p14:tracePt t="127319" x="10515600" y="2876550"/>
          <p14:tracePt t="127391" x="10560050" y="2762250"/>
          <p14:tracePt t="127459" x="10579100" y="2711450"/>
          <p14:tracePt t="127464" x="10585450" y="2698750"/>
          <p14:tracePt t="127535" x="10617200" y="2628900"/>
          <p14:tracePt t="127603" x="10629900" y="2571750"/>
          <p14:tracePt t="127612" x="10629900" y="2565400"/>
          <p14:tracePt t="127679" x="10636250" y="2501900"/>
          <p14:tracePt t="127747" x="10636250" y="2444750"/>
          <p14:tracePt t="127752" x="10636250" y="2438400"/>
          <p14:tracePt t="127819" x="10636250" y="2387600"/>
          <p14:tracePt t="127826" x="10636250" y="2381250"/>
          <p14:tracePt t="127894" x="10617200" y="2279650"/>
          <p14:tracePt t="127972" x="10610850" y="2216150"/>
          <p14:tracePt t="127975" x="10604500" y="2216150"/>
          <p14:tracePt t="128043" x="10598150" y="2203450"/>
          <p14:tracePt t="128047" x="10598150" y="2197100"/>
          <p14:tracePt t="128240" x="10553700" y="2228850"/>
          <p14:tracePt t="128312" x="10515600" y="2273300"/>
          <p14:tracePt t="128386" x="10452100" y="2355850"/>
          <p14:tracePt t="128394" x="10445750" y="2362200"/>
          <p14:tracePt t="128457" x="10426700" y="2387600"/>
          <p14:tracePt t="128528" x="10369550" y="2432050"/>
          <p14:tracePt t="128593" x="10350500" y="2444750"/>
          <p14:tracePt t="128662" x="10331450" y="2451100"/>
          <p14:tracePt t="128728" x="10306050" y="2451100"/>
          <p14:tracePt t="128794" x="10267950" y="2425700"/>
          <p14:tracePt t="128806" x="10255250" y="2413000"/>
          <p14:tracePt t="128871" x="10204450" y="2368550"/>
          <p14:tracePt t="128939" x="10160000" y="2330450"/>
          <p14:tracePt t="129008" x="10121900" y="2279650"/>
          <p14:tracePt t="129080" x="10077450" y="2209800"/>
          <p14:tracePt t="129151" x="10058400" y="2120900"/>
          <p14:tracePt t="129224" x="10052050" y="2070100"/>
          <p14:tracePt t="129295" x="10039350" y="2025650"/>
          <p14:tracePt t="129378" x="10020300" y="1981200"/>
          <p14:tracePt t="129449" x="9988550" y="1949450"/>
          <p14:tracePt t="129521" x="9950450" y="1917700"/>
          <p14:tracePt t="129590" x="9829800" y="1879600"/>
          <p14:tracePt t="129659" x="9747250" y="1860550"/>
          <p14:tracePt t="129663" x="9734550" y="1860550"/>
          <p14:tracePt t="129735" x="9575800" y="1797050"/>
          <p14:tracePt t="129807" x="9429750" y="1765300"/>
          <p14:tracePt t="129875" x="9207500" y="1727200"/>
          <p14:tracePt t="129880" x="9188450" y="1727200"/>
          <p14:tracePt t="129948" x="9048750" y="1714500"/>
          <p14:tracePt t="129951" x="9036050" y="1714500"/>
          <p14:tracePt t="130015" x="8890000" y="1714500"/>
          <p14:tracePt t="130084" x="8566150" y="1714500"/>
          <p14:tracePt t="130087" x="8528050" y="1714500"/>
          <p14:tracePt t="130154" x="8369300" y="1714500"/>
          <p14:tracePt t="130222" x="8159750" y="1727200"/>
          <p14:tracePt t="130291" x="8051800" y="1758950"/>
          <p14:tracePt t="130364" x="7924800" y="1803400"/>
          <p14:tracePt t="130368" x="7918450" y="1803400"/>
          <p14:tracePt t="130375" x="7918450" y="1809750"/>
          <p14:tracePt t="130440" x="7848600" y="1847850"/>
          <p14:tracePt t="130508" x="7753350" y="1936750"/>
          <p14:tracePt t="130511" x="7747000" y="1943100"/>
          <p14:tracePt t="130582" x="7721600" y="1968500"/>
          <p14:tracePt t="130656" x="7689850" y="2038350"/>
          <p14:tracePt t="130722" x="7683500" y="2101850"/>
          <p14:tracePt t="130791" x="7670800" y="2178050"/>
          <p14:tracePt t="130798" x="7670800" y="2184400"/>
          <p14:tracePt t="130868" x="7677150" y="2241550"/>
          <p14:tracePt t="130873" x="7683500" y="2247900"/>
          <p14:tracePt t="130881" x="7683500" y="2254250"/>
          <p14:tracePt t="130944" x="7708900" y="2324100"/>
          <p14:tracePt t="131014" x="7727950" y="2355850"/>
          <p14:tracePt t="131082" x="7740650" y="2381250"/>
          <p14:tracePt t="131154" x="7747000" y="2425700"/>
          <p14:tracePt t="131221" x="7753350" y="2425700"/>
          <p14:tracePt t="131290" x="7753350" y="2438400"/>
          <p14:tracePt t="131356" x="7753350" y="2444750"/>
          <p14:tracePt t="131435" x="7753350" y="2476500"/>
          <p14:tracePt t="131506" x="7747000" y="2520950"/>
          <p14:tracePt t="131580" x="7734300" y="2565400"/>
          <p14:tracePt t="131584" x="7734300" y="2571750"/>
          <p14:tracePt t="131656" x="7715250" y="2603500"/>
          <p14:tracePt t="131725" x="7715250" y="2609850"/>
          <p14:tracePt t="131859" x="7715250" y="2622550"/>
          <p14:tracePt t="131926" x="7715250" y="2628900"/>
          <p14:tracePt t="132059" x="0" y="0"/>
        </p14:tracePtLst>
        <p14:tracePtLst>
          <p14:tracePt t="297568" x="2571750" y="2730500"/>
          <p14:tracePt t="297575" x="2571750" y="2724150"/>
          <p14:tracePt t="297582" x="2571750" y="2698750"/>
          <p14:tracePt t="297648" x="3028950" y="2635250"/>
          <p14:tracePt t="297724" x="3175000" y="2838450"/>
          <p14:tracePt t="297727" x="3155950" y="2851150"/>
          <p14:tracePt t="297796" x="2692400" y="2724150"/>
          <p14:tracePt t="297798" x="2647950" y="2686050"/>
          <p14:tracePt t="297864" x="2686050" y="2501900"/>
          <p14:tracePt t="297931" x="3340100" y="2400300"/>
          <p14:tracePt t="297934" x="3397250" y="2425700"/>
          <p14:tracePt t="298002" x="3467100" y="2641600"/>
          <p14:tracePt t="298072" x="3200400" y="2584450"/>
          <p14:tracePt t="298143" x="3194050" y="2273300"/>
          <p14:tracePt t="298211" x="3759200" y="2019300"/>
          <p14:tracePt t="298214" x="3860800" y="1974850"/>
          <p14:tracePt t="298232" x="4025900" y="1911350"/>
          <p14:tracePt t="298296" x="4203700" y="1847850"/>
          <p14:tracePt t="298363" x="4229100" y="1892300"/>
          <p14:tracePt t="298431" x="4159250" y="2044700"/>
          <p14:tracePt t="298500" x="3968750" y="2012950"/>
          <p14:tracePt t="298502" x="3949700" y="2000250"/>
          <p14:tracePt t="298570" x="3924300" y="1917700"/>
          <p14:tracePt t="298575" x="3924300" y="1905000"/>
          <p14:tracePt t="298648" x="4006850" y="1797050"/>
          <p14:tracePt t="298715" x="4419600" y="1663700"/>
          <p14:tracePt t="298784" x="4654550" y="1612900"/>
          <p14:tracePt t="298790" x="4660900" y="1612900"/>
          <p14:tracePt t="298856" x="4787900" y="1631950"/>
          <p14:tracePt t="298928" x="4895850" y="1670050"/>
          <p14:tracePt t="298993" x="4972050" y="1689100"/>
          <p14:tracePt t="299062" x="5016500" y="1733550"/>
          <p14:tracePt t="299128" x="5060950" y="1784350"/>
          <p14:tracePt t="299200" x="5099050" y="1835150"/>
          <p14:tracePt t="299207" x="5105400" y="1841500"/>
          <p14:tracePt t="299279" x="5168900" y="1911350"/>
          <p14:tracePt t="299291" x="5175250" y="1917700"/>
          <p14:tracePt t="299356" x="5207000" y="1974850"/>
          <p14:tracePt t="299358" x="5207000" y="1981200"/>
          <p14:tracePt t="299427" x="5232400" y="2025650"/>
          <p14:tracePt t="299431" x="5232400" y="2032000"/>
          <p14:tracePt t="299496" x="5257800" y="2101850"/>
          <p14:tracePt t="299563" x="5276850" y="2152650"/>
          <p14:tracePt t="299632" x="5308600" y="2228850"/>
          <p14:tracePt t="299699" x="5327650" y="2298700"/>
          <p14:tracePt t="299706" x="5327650" y="2317750"/>
          <p14:tracePt t="299770" x="5365750" y="2432050"/>
          <p14:tracePt t="299840" x="5378450" y="2520950"/>
          <p14:tracePt t="299906" x="5403850" y="2603500"/>
          <p14:tracePt t="299976" x="5429250" y="2717800"/>
          <p14:tracePt t="299983" x="5429250" y="2724150"/>
          <p14:tracePt t="300051" x="5467350" y="2838450"/>
          <p14:tracePt t="300121" x="5511800" y="2971800"/>
          <p14:tracePt t="300193" x="5556250" y="3022600"/>
          <p14:tracePt t="300198" x="5556250" y="3028950"/>
          <p14:tracePt t="300276" x="5594350" y="3067050"/>
          <p14:tracePt t="300287" x="5600700" y="3067050"/>
          <p14:tracePt t="300351" x="5613400" y="3073400"/>
          <p14:tracePt t="300417" x="5619750" y="3073400"/>
          <p14:tracePt t="300483" x="5664200" y="3054350"/>
          <p14:tracePt t="300553" x="5721350" y="2959100"/>
          <p14:tracePt t="300620" x="5734050" y="2876550"/>
          <p14:tracePt t="300622" x="5746750" y="2857500"/>
          <p14:tracePt t="300694" x="5734050" y="2717800"/>
          <p14:tracePt t="300764" x="5676900" y="2590800"/>
          <p14:tracePt t="300766" x="5670550" y="2578100"/>
          <p14:tracePt t="300840" x="5619750" y="2470150"/>
          <p14:tracePt t="300907" x="5524500" y="2381250"/>
          <p14:tracePt t="300911" x="5511800" y="2362200"/>
          <p14:tracePt t="300983" x="5359400" y="2247900"/>
          <p14:tracePt t="301052" x="5187950" y="2171700"/>
          <p14:tracePt t="301055" x="5143500" y="2159000"/>
          <p14:tracePt t="301126" x="4914900" y="2120900"/>
          <p14:tracePt t="301200" x="4464050" y="2095500"/>
          <p14:tracePt t="301206" x="4432300" y="2095500"/>
          <p14:tracePt t="301282" x="4159250" y="2101850"/>
          <p14:tracePt t="301353" x="3835400" y="2159000"/>
          <p14:tracePt t="301424" x="3600450" y="2216150"/>
          <p14:tracePt t="301491" x="3448050" y="2279650"/>
          <p14:tracePt t="301497" x="3429000" y="2292350"/>
          <p14:tracePt t="301502" x="3403600" y="2305050"/>
          <p14:tracePt t="301567" x="3308350" y="2387600"/>
          <p14:tracePt t="301640" x="3232150" y="2482850"/>
          <p14:tracePt t="301647" x="3225800" y="2489200"/>
          <p14:tracePt t="301714" x="3175000" y="2571750"/>
          <p14:tracePt t="301785" x="3130550" y="2654300"/>
          <p14:tracePt t="301850" x="3117850" y="2749550"/>
          <p14:tracePt t="301920" x="3124200" y="2863850"/>
          <p14:tracePt t="301985" x="3162300" y="2952750"/>
          <p14:tracePt t="302055" x="3206750" y="3022600"/>
          <p14:tracePt t="302124" x="3219450" y="3067050"/>
          <p14:tracePt t="302126" x="3219450" y="3073400"/>
          <p14:tracePt t="302201" x="3181350" y="3124200"/>
          <p14:tracePt t="302211" x="3168650" y="3130550"/>
          <p14:tracePt t="302215" x="3162300" y="3130550"/>
          <p14:tracePt t="302279" x="3054350" y="3079750"/>
          <p14:tracePt t="302355" x="2940050" y="2914650"/>
          <p14:tracePt t="302358" x="2933700" y="2895600"/>
          <p14:tracePt t="302425" x="2882900" y="2724150"/>
          <p14:tracePt t="302495" x="2863850" y="2565400"/>
          <p14:tracePt t="302559" x="2863850" y="2425700"/>
          <p14:tracePt t="302632" x="2908300" y="2298700"/>
          <p14:tracePt t="302639" x="2908300" y="2292350"/>
          <p14:tracePt t="302707" x="2965450" y="2235200"/>
          <p14:tracePt t="302710" x="2990850" y="2222500"/>
          <p14:tracePt t="302783" x="3117850" y="2152650"/>
          <p14:tracePt t="302849" x="3397250" y="2070100"/>
          <p14:tracePt t="302919" x="3835400" y="1974850"/>
          <p14:tracePt t="302988" x="3917950" y="1968500"/>
          <p14:tracePt t="302993" x="3937000" y="1968500"/>
          <p14:tracePt t="303059" x="4108450" y="1968500"/>
          <p14:tracePt t="303062" x="4121150" y="1962150"/>
          <p14:tracePt t="303131" x="4286250" y="1962150"/>
          <p14:tracePt t="303136" x="4324350" y="1962150"/>
          <p14:tracePt t="303141" x="4343400" y="1962150"/>
          <p14:tracePt t="303208" x="4413250" y="1962150"/>
          <p14:tracePt t="303276" x="4457700" y="1987550"/>
          <p14:tracePt t="303344" x="4514850" y="2032000"/>
          <p14:tracePt t="303413" x="4572000" y="2076450"/>
          <p14:tracePt t="303483" x="4584700" y="2089150"/>
          <p14:tracePt t="303548" x="0" y="0"/>
        </p14:tracePtLst>
        <p14:tracePtLst>
          <p14:tracePt t="304484" x="7537450" y="2387600"/>
          <p14:tracePt t="304489" x="7537450" y="2374900"/>
          <p14:tracePt t="304556" x="7512050" y="2209800"/>
          <p14:tracePt t="304559" x="7512050" y="2178050"/>
          <p14:tracePt t="304630" x="7543800" y="1892300"/>
          <p14:tracePt t="304640" x="7550150" y="1873250"/>
          <p14:tracePt t="304706" x="7607300" y="1739900"/>
          <p14:tracePt t="304716" x="7620000" y="1727200"/>
          <p14:tracePt t="304779" x="7797800" y="1549400"/>
          <p14:tracePt t="304783" x="7810500" y="1543050"/>
          <p14:tracePt t="304851" x="7937500" y="1422400"/>
          <p14:tracePt t="304857" x="7950200" y="1403350"/>
          <p14:tracePt t="304923" x="8102600" y="1308100"/>
          <p14:tracePt t="304927" x="8121650" y="1301750"/>
          <p14:tracePt t="304937" x="8128000" y="1301750"/>
          <p14:tracePt t="305001" x="8216900" y="1270000"/>
          <p14:tracePt t="305070" x="8394700" y="1257300"/>
          <p14:tracePt t="305140" x="8477250" y="1257300"/>
          <p14:tracePt t="305142" x="8489950" y="1257300"/>
          <p14:tracePt t="305216" x="8610600" y="1263650"/>
          <p14:tracePt t="305224" x="8623300" y="1263650"/>
          <p14:tracePt t="305287" x="8712200" y="1276350"/>
          <p14:tracePt t="305353" x="8870950" y="1301750"/>
          <p14:tracePt t="305358" x="8883650" y="1301750"/>
          <p14:tracePt t="305423" x="8991600" y="1327150"/>
          <p14:tracePt t="305499" x="9105900" y="1339850"/>
          <p14:tracePt t="305506" x="9124950" y="1339850"/>
          <p14:tracePt t="305574" x="9264650" y="1358900"/>
          <p14:tracePt t="305582" x="9283700" y="1358900"/>
          <p14:tracePt t="305649" x="9448800" y="1371600"/>
          <p14:tracePt t="305719" x="9626600" y="1397000"/>
          <p14:tracePt t="305790" x="9798050" y="1428750"/>
          <p14:tracePt t="305799" x="9817100" y="1441450"/>
          <p14:tracePt t="305865" x="9950450" y="1492250"/>
          <p14:tracePt t="305928" x="10083800" y="1562100"/>
          <p14:tracePt t="305936" x="10096500" y="1568450"/>
          <p14:tracePt t="306002" x="10229850" y="1651000"/>
          <p14:tracePt t="306007" x="10236200" y="1663700"/>
          <p14:tracePt t="306072" x="10369550" y="1739900"/>
          <p14:tracePt t="306142" x="10464800" y="1822450"/>
          <p14:tracePt t="306211" x="10547350" y="1885950"/>
          <p14:tracePt t="306216" x="10566400" y="1911350"/>
          <p14:tracePt t="306288" x="10712450" y="2057400"/>
          <p14:tracePt t="306356" x="10807700" y="2178050"/>
          <p14:tracePt t="306359" x="10826750" y="2197100"/>
          <p14:tracePt t="306367" x="10839450" y="2209800"/>
          <p14:tracePt t="306436" x="10928350" y="2324100"/>
          <p14:tracePt t="306439" x="10934700" y="2336800"/>
          <p14:tracePt t="306515" x="10985500" y="2425700"/>
          <p14:tracePt t="306518" x="10991850" y="2444750"/>
          <p14:tracePt t="306591" x="11010900" y="2508250"/>
          <p14:tracePt t="306601" x="11010900" y="2514600"/>
          <p14:tracePt t="306665" x="11023600" y="2597150"/>
          <p14:tracePt t="306732" x="11023600" y="2660650"/>
          <p14:tracePt t="306734" x="11023600" y="2667000"/>
          <p14:tracePt t="306804" x="11010900" y="2743200"/>
          <p14:tracePt t="306806" x="11004550" y="2755900"/>
          <p14:tracePt t="306879" x="10979150" y="2832100"/>
          <p14:tracePt t="306946" x="10890250" y="2921000"/>
          <p14:tracePt t="306951" x="10883900" y="2927350"/>
          <p14:tracePt t="307027" x="10839450" y="2959100"/>
          <p14:tracePt t="307103" x="10610850" y="3048000"/>
          <p14:tracePt t="307178" x="10566400" y="3067050"/>
          <p14:tracePt t="307269" x="10528300" y="3079750"/>
          <p14:tracePt t="307408" x="10490200" y="3041650"/>
          <p14:tracePt t="307476" x="10439400" y="2933700"/>
          <p14:tracePt t="307480" x="10426700" y="2914650"/>
          <p14:tracePt t="307552" x="10394950" y="2774950"/>
          <p14:tracePt t="307626" x="10369550" y="2654300"/>
          <p14:tracePt t="307631" x="10363200" y="2641600"/>
          <p14:tracePt t="307700" x="10337800" y="2514600"/>
          <p14:tracePt t="307703" x="10337800" y="2501900"/>
          <p14:tracePt t="307774" x="10318750" y="2432050"/>
          <p14:tracePt t="307849" x="10280650" y="2317750"/>
          <p14:tracePt t="307855" x="10274300" y="2305050"/>
          <p14:tracePt t="307919" x="10236200" y="2260600"/>
          <p14:tracePt t="307986" x="10204450" y="2228850"/>
          <p14:tracePt t="308051" x="10147300" y="2197100"/>
          <p14:tracePt t="308059" x="10140950" y="2190750"/>
          <p14:tracePt t="308062" x="10128250" y="2190750"/>
          <p14:tracePt t="308129" x="10083800" y="2165350"/>
          <p14:tracePt t="308199" x="10001250" y="2133600"/>
          <p14:tracePt t="308210" x="9988550" y="2133600"/>
          <p14:tracePt t="308281" x="9874250" y="2089150"/>
          <p14:tracePt t="308286" x="9861550" y="2089150"/>
          <p14:tracePt t="308359" x="9747250" y="2057400"/>
          <p14:tracePt t="308426" x="9658350" y="2025650"/>
          <p14:tracePt t="308494" x="9575800" y="2000250"/>
          <p14:tracePt t="308561" x="9461500" y="1962150"/>
          <p14:tracePt t="308633" x="9321800" y="1911350"/>
          <p14:tracePt t="308704" x="9194800" y="1873250"/>
          <p14:tracePt t="308775" x="9112250" y="1847850"/>
          <p14:tracePt t="308847" x="9010650" y="1822450"/>
          <p14:tracePt t="308918" x="8801100" y="1803400"/>
          <p14:tracePt t="308927" x="8775700" y="1803400"/>
          <p14:tracePt t="308993" x="8674100" y="1803400"/>
          <p14:tracePt t="309063" x="8610600" y="1809750"/>
          <p14:tracePt t="309129" x="8458200" y="1854200"/>
          <p14:tracePt t="309200" x="8324850" y="1898650"/>
          <p14:tracePt t="309270" x="8134350" y="1974850"/>
          <p14:tracePt t="309341" x="8045450" y="2038350"/>
          <p14:tracePt t="309343" x="8039100" y="2038350"/>
          <p14:tracePt t="309410" x="7937500" y="2108200"/>
          <p14:tracePt t="309481" x="7753350" y="2266950"/>
          <p14:tracePt t="309546" x="7721600" y="2311400"/>
          <p14:tracePt t="309620" x="7670800" y="2425700"/>
          <p14:tracePt t="309623" x="7664450" y="2438400"/>
          <p14:tracePt t="309690" x="7645400" y="2520950"/>
          <p14:tracePt t="309695" x="7645400" y="2533650"/>
          <p14:tracePt t="309768" x="7632700" y="2628900"/>
          <p14:tracePt t="309839" x="7645400" y="2667000"/>
          <p14:tracePt t="309913" x="7683500" y="2711450"/>
          <p14:tracePt t="309920" x="7689850" y="2717800"/>
          <p14:tracePt t="309988" x="7721600" y="2743200"/>
          <p14:tracePt t="309990" x="7734300" y="2749550"/>
          <p14:tracePt t="310059" x="7766050" y="2768600"/>
          <p14:tracePt t="310062" x="7778750" y="2768600"/>
          <p14:tracePt t="310132" x="7823200" y="2787650"/>
          <p14:tracePt t="310135" x="7829550" y="2787650"/>
          <p14:tracePt t="310203" x="7842250" y="2794000"/>
          <p14:tracePt t="310273" x="7861300" y="2813050"/>
          <p14:tracePt t="310343" x="7899400" y="2851150"/>
          <p14:tracePt t="310408" x="7924800" y="2876550"/>
          <p14:tracePt t="310476" x="7950200" y="2933700"/>
          <p14:tracePt t="310479" x="7950200" y="2940050"/>
          <p14:tracePt t="310487" x="7950200" y="2952750"/>
          <p14:tracePt t="310559" x="7969250" y="3003550"/>
          <p14:tracePt t="310628" x="7969250" y="3060700"/>
          <p14:tracePt t="310631" x="7962900" y="3060700"/>
          <p14:tracePt t="310704" x="7924800" y="3098800"/>
          <p14:tracePt t="310772" x="7823200" y="3130550"/>
          <p14:tracePt t="310775" x="7816850" y="3136900"/>
          <p14:tracePt t="310852" x="7759700" y="3124200"/>
          <p14:tracePt t="310855" x="7740650" y="3117850"/>
          <p14:tracePt t="310922" x="7658100" y="3073400"/>
          <p14:tracePt t="310927" x="7651750" y="3073400"/>
          <p14:tracePt t="310999" x="7594600" y="2997200"/>
          <p14:tracePt t="311067" x="7512050" y="2857500"/>
          <p14:tracePt t="311072" x="7486650" y="2832100"/>
          <p14:tracePt t="311136" x="7429500" y="2698750"/>
          <p14:tracePt t="311207" x="7416800" y="2527300"/>
          <p14:tracePt t="311218" x="7416800" y="2508250"/>
          <p14:tracePt t="311284" x="7467600" y="2349500"/>
          <p14:tracePt t="311286" x="7473950" y="2330450"/>
          <p14:tracePt t="311349" x="7543800" y="2203450"/>
          <p14:tracePt t="311423" x="7632700" y="2070100"/>
          <p14:tracePt t="311488" x="7734300" y="1955800"/>
          <p14:tracePt t="311560" x="7867650" y="1816100"/>
          <p14:tracePt t="311627" x="8039100" y="1701800"/>
          <p14:tracePt t="311631" x="8070850" y="1689100"/>
          <p14:tracePt t="311697" x="8229600" y="1606550"/>
          <p14:tracePt t="311702" x="8248650" y="1606550"/>
          <p14:tracePt t="311770" x="8439150" y="1543050"/>
          <p14:tracePt t="311775" x="8464550" y="1536700"/>
          <p14:tracePt t="311783" x="8496300" y="1536700"/>
          <p14:tracePt t="311849" x="8693150" y="1524000"/>
          <p14:tracePt t="311920" x="8839200" y="1549400"/>
          <p14:tracePt t="311984" x="9029700" y="1619250"/>
          <p14:tracePt t="312055" x="9131300" y="1657350"/>
          <p14:tracePt t="312122" x="9283700" y="1714500"/>
          <p14:tracePt t="312127" x="9296400" y="1720850"/>
          <p14:tracePt t="312194" x="9499600" y="1790700"/>
          <p14:tracePt t="312198" x="9531350" y="1797050"/>
          <p14:tracePt t="312265" x="9690100" y="1847850"/>
          <p14:tracePt t="312330" x="9861550" y="1911350"/>
          <p14:tracePt t="312335" x="9867900" y="1911350"/>
          <p14:tracePt t="312404" x="9874250" y="1911350"/>
          <p14:tracePt t="312591" x="0" y="0"/>
        </p14:tracePtLst>
      </p14:laserTraceLst>
    </p:ext>
  </p:extLs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3" cstate="print"/>
          <a:srcRect t="1" b="16792"/>
          <a:stretch/>
        </p:blipFill>
        <p:spPr>
          <a:xfrm>
            <a:off x="81863" y="1199536"/>
            <a:ext cx="4794937" cy="4994787"/>
          </a:xfrm>
          <a:prstGeom prst="rect">
            <a:avLst/>
          </a:prstGeom>
        </p:spPr>
      </p:pic>
      <p:sp>
        <p:nvSpPr>
          <p:cNvPr id="7" name="Text Box 2"/>
          <p:cNvSpPr txBox="1">
            <a:spLocks noChangeArrowheads="1"/>
          </p:cNvSpPr>
          <p:nvPr/>
        </p:nvSpPr>
        <p:spPr bwMode="auto">
          <a:xfrm>
            <a:off x="962511" y="350552"/>
            <a:ext cx="9805901" cy="707886"/>
          </a:xfrm>
          <a:prstGeom prst="rect">
            <a:avLst/>
          </a:prstGeom>
          <a:noFill/>
          <a:ln w="9525">
            <a:noFill/>
            <a:miter lim="800000"/>
            <a:headEnd/>
            <a:tailEnd/>
          </a:ln>
        </p:spPr>
        <p:txBody>
          <a:bodyPr wrap="square">
            <a:spAutoFit/>
          </a:bodyPr>
          <a:lstStyle/>
          <a:p>
            <a:pPr algn="ctr" rtl="1">
              <a:spcBef>
                <a:spcPct val="50000"/>
              </a:spcBef>
            </a:pPr>
            <a:r>
              <a:rPr lang="fa-IR" sz="4000" b="1" dirty="0">
                <a:solidFill>
                  <a:schemeClr val="accent6">
                    <a:lumMod val="75000"/>
                  </a:schemeClr>
                </a:solidFill>
                <a:cs typeface="B Titr" pitchFamily="2" charset="-78"/>
              </a:rPr>
              <a:t>مراحل  و شیوه های مدیریت و مهار خشم</a:t>
            </a:r>
          </a:p>
        </p:txBody>
      </p:sp>
      <p:sp>
        <p:nvSpPr>
          <p:cNvPr id="6" name="Content Placeholder 2"/>
          <p:cNvSpPr>
            <a:spLocks noGrp="1"/>
          </p:cNvSpPr>
          <p:nvPr>
            <p:ph idx="1"/>
          </p:nvPr>
        </p:nvSpPr>
        <p:spPr>
          <a:xfrm>
            <a:off x="5073445" y="2497394"/>
            <a:ext cx="6987561" cy="4468890"/>
          </a:xfrm>
        </p:spPr>
        <p:txBody>
          <a:bodyPr>
            <a:noAutofit/>
          </a:bodyPr>
          <a:lstStyle/>
          <a:p>
            <a:pPr marL="914400" indent="-914400" algn="r" rtl="1">
              <a:buFont typeface="+mj-lt"/>
              <a:buAutoNum type="arabicPeriod"/>
            </a:pPr>
            <a:r>
              <a:rPr lang="fa-IR" sz="4000" b="1" dirty="0">
                <a:cs typeface="B Nazanin" panose="00000400000000000000" pitchFamily="2" charset="-78"/>
              </a:rPr>
              <a:t>خودآگاهی هیجانی</a:t>
            </a:r>
            <a:r>
              <a:rPr lang="fa-IR" sz="3200" b="1" dirty="0">
                <a:cs typeface="B Nazanin" panose="00000400000000000000" pitchFamily="2" charset="-78"/>
              </a:rPr>
              <a:t>(تشخیص به موقع)</a:t>
            </a:r>
          </a:p>
          <a:p>
            <a:pPr marL="914400" indent="-914400" algn="r" rtl="1">
              <a:buFont typeface="+mj-lt"/>
              <a:buAutoNum type="arabicPeriod"/>
            </a:pPr>
            <a:r>
              <a:rPr lang="fa-IR" sz="4000" b="1" dirty="0">
                <a:cs typeface="B Nazanin" panose="00000400000000000000" pitchFamily="2" charset="-78"/>
              </a:rPr>
              <a:t>مکث برای آرام سازی: </a:t>
            </a:r>
            <a:r>
              <a:rPr lang="fa-IR" b="1" dirty="0">
                <a:cs typeface="B Nazanin" panose="00000400000000000000" pitchFamily="2" charset="-78"/>
              </a:rPr>
              <a:t>سنجش شدت خشم </a:t>
            </a:r>
            <a:endParaRPr lang="fa-IR" sz="4000" b="1" dirty="0">
              <a:cs typeface="B Nazanin" panose="00000400000000000000" pitchFamily="2" charset="-78"/>
            </a:endParaRPr>
          </a:p>
          <a:p>
            <a:pPr marL="914400" indent="-914400" algn="r" rtl="1">
              <a:buFont typeface="+mj-lt"/>
              <a:buAutoNum type="arabicPeriod"/>
            </a:pPr>
            <a:r>
              <a:rPr lang="fa-IR" sz="3600" b="1" dirty="0">
                <a:cs typeface="B Nazanin" panose="00000400000000000000" pitchFamily="2" charset="-78"/>
              </a:rPr>
              <a:t>چالش شناختی با افکار آشفته کننده </a:t>
            </a:r>
          </a:p>
          <a:p>
            <a:pPr marL="914400" indent="-914400" algn="r" rtl="1">
              <a:buFont typeface="+mj-lt"/>
              <a:buAutoNum type="arabicPeriod"/>
            </a:pPr>
            <a:r>
              <a:rPr lang="fa-IR" sz="4000" b="1" dirty="0">
                <a:cs typeface="B Nazanin" panose="00000400000000000000" pitchFamily="2" charset="-78"/>
              </a:rPr>
              <a:t>واکنش رفتاری مناسب </a:t>
            </a:r>
            <a:r>
              <a:rPr lang="fa-IR" sz="3200" dirty="0">
                <a:cs typeface="B Nazanin" panose="00000400000000000000" pitchFamily="2" charset="-78"/>
              </a:rPr>
              <a:t>(پاسخ مناسب)</a:t>
            </a:r>
            <a:endParaRPr lang="fa-IR" sz="4000" dirty="0">
              <a:cs typeface="B Nazanin" panose="00000400000000000000" pitchFamily="2" charset="-78"/>
            </a:endParaRPr>
          </a:p>
          <a:p>
            <a:pPr marL="914400" indent="-914400" algn="r" rtl="1">
              <a:buFont typeface="+mj-lt"/>
              <a:buAutoNum type="arabicPeriod"/>
            </a:pPr>
            <a:r>
              <a:rPr lang="fa-IR" sz="4000" b="1" dirty="0">
                <a:cs typeface="B Nazanin" panose="00000400000000000000" pitchFamily="2" charset="-78"/>
              </a:rPr>
              <a:t>روشهای بلند مدت (مقاوم سازی) </a:t>
            </a:r>
            <a:endParaRPr lang="ar-SA" sz="4000" b="1" dirty="0">
              <a:cs typeface="B Nazanin" panose="00000400000000000000" pitchFamily="2" charset="-78"/>
            </a:endParaRPr>
          </a:p>
        </p:txBody>
      </p:sp>
      <p:sp>
        <p:nvSpPr>
          <p:cNvPr id="5" name="Text Box 2"/>
          <p:cNvSpPr txBox="1">
            <a:spLocks noChangeArrowheads="1"/>
          </p:cNvSpPr>
          <p:nvPr/>
        </p:nvSpPr>
        <p:spPr bwMode="auto">
          <a:xfrm>
            <a:off x="6160089" y="1495037"/>
            <a:ext cx="5245331" cy="646331"/>
          </a:xfrm>
          <a:prstGeom prst="rect">
            <a:avLst/>
          </a:prstGeom>
          <a:noFill/>
          <a:ln w="9525">
            <a:noFill/>
            <a:miter lim="800000"/>
            <a:headEnd/>
            <a:tailEnd/>
          </a:ln>
        </p:spPr>
        <p:txBody>
          <a:bodyPr wrap="square">
            <a:spAutoFit/>
          </a:bodyPr>
          <a:lstStyle/>
          <a:p>
            <a:pPr algn="ctr" rtl="1">
              <a:spcBef>
                <a:spcPct val="50000"/>
              </a:spcBef>
            </a:pPr>
            <a:r>
              <a:rPr lang="fa-IR" sz="3600" b="1" dirty="0">
                <a:solidFill>
                  <a:srgbClr val="FF0000"/>
                </a:solidFill>
                <a:cs typeface="B Titr" pitchFamily="2" charset="-78"/>
              </a:rPr>
              <a:t>گام های مدیریت خشم و رنجش</a:t>
            </a:r>
          </a:p>
        </p:txBody>
      </p:sp>
    </p:spTree>
    <p:extLst>
      <p:ext uri="{BB962C8B-B14F-4D97-AF65-F5344CB8AC3E}">
        <p14:creationId xmlns:p14="http://schemas.microsoft.com/office/powerpoint/2010/main" val="3221378414"/>
      </p:ext>
    </p:extLst>
  </p:cSld>
  <p:clrMapOvr>
    <a:masterClrMapping/>
  </p:clrMapOvr>
  <p:transition spd="slow" advTm="204523">
    <p:push dir="u"/>
  </p:transition>
  <p:extLst mod="1">
    <p:ext uri="{3A86A75C-4F4B-4683-9AE1-C65F6400EC91}">
      <p14:laserTraceLst xmlns:p14="http://schemas.microsoft.com/office/powerpoint/2010/main">
        <p14:tracePtLst>
          <p14:tracePt t="48717" x="2330450" y="4692650"/>
          <p14:tracePt t="48871" x="2324100" y="4692650"/>
          <p14:tracePt t="48903" x="2317750" y="4692650"/>
          <p14:tracePt t="48923" x="2311400" y="4692650"/>
          <p14:tracePt t="48930" x="2305050" y="4692650"/>
          <p14:tracePt t="48947" x="2298700" y="4692650"/>
          <p14:tracePt t="48959" x="2273300" y="4692650"/>
          <p14:tracePt t="48979" x="2247900" y="4692650"/>
          <p14:tracePt t="48985" x="2241550" y="4692650"/>
          <p14:tracePt t="48993" x="2235200" y="4692650"/>
          <p14:tracePt t="49009" x="2228850" y="4692650"/>
          <p14:tracePt t="49026" x="2216150" y="4686300"/>
          <p14:tracePt t="49043" x="2209800" y="4686300"/>
          <p14:tracePt t="49063" x="2203450" y="4686300"/>
          <p14:tracePt t="49083" x="2197100" y="4686300"/>
          <p14:tracePt t="49097" x="2190750" y="4686300"/>
          <p14:tracePt t="49109" x="2178050" y="4686300"/>
          <p14:tracePt t="49126" x="2159000" y="4686300"/>
          <p14:tracePt t="49143" x="2152650" y="4686300"/>
          <p14:tracePt t="49159" x="2139950" y="4686300"/>
          <p14:tracePt t="49176" x="2127250" y="4686300"/>
          <p14:tracePt t="49192" x="2120900" y="4686300"/>
          <p14:tracePt t="49216" x="2114550" y="4686300"/>
          <p14:tracePt t="49226" x="2108200" y="4686300"/>
          <p14:tracePt t="49243" x="2076450" y="4686300"/>
          <p14:tracePt t="49248" x="2063750" y="4686300"/>
          <p14:tracePt t="49259" x="2051050" y="4686300"/>
          <p14:tracePt t="49277" x="2032000" y="4686300"/>
          <p14:tracePt t="49293" x="2019300" y="4686300"/>
          <p14:tracePt t="49310" x="2012950" y="4686300"/>
          <p14:tracePt t="49378" x="2006600" y="4686300"/>
          <p14:tracePt t="49385" x="2000250" y="4686300"/>
          <p14:tracePt t="49393" x="1993900" y="4686300"/>
          <p14:tracePt t="49412" x="1987550" y="4686300"/>
          <p14:tracePt t="49426" x="1981200" y="4686300"/>
          <p14:tracePt t="49443" x="1968500" y="4686300"/>
          <p14:tracePt t="49449" x="1962150" y="4686300"/>
          <p14:tracePt t="49535" x="1955800" y="4686300"/>
          <p14:tracePt t="49616" x="1949450" y="4686300"/>
          <p14:tracePt t="49623" x="1943100" y="4686300"/>
          <p14:tracePt t="49632" x="1936750" y="4686300"/>
          <p14:tracePt t="49648" x="1930400" y="4686300"/>
          <p14:tracePt t="49696" x="1924050" y="4686300"/>
          <p14:tracePt t="49738" x="1917700" y="4686300"/>
          <p14:tracePt t="49746" x="1911350" y="4686300"/>
          <p14:tracePt t="49759" x="1898650" y="4686300"/>
          <p14:tracePt t="49777" x="1892300" y="4686300"/>
          <p14:tracePt t="49785" x="1885950" y="4686300"/>
          <p14:tracePt t="50008" x="1892300" y="4686300"/>
          <p14:tracePt t="50016" x="1905000" y="4686300"/>
          <p14:tracePt t="50024" x="1917700" y="4686300"/>
          <p14:tracePt t="50039" x="1949450" y="4692650"/>
          <p14:tracePt t="50056" x="1981200" y="4699000"/>
          <p14:tracePt t="50073" x="2000250" y="4699000"/>
          <p14:tracePt t="50078" x="2006600" y="4699000"/>
          <p14:tracePt t="50090" x="2012950" y="4699000"/>
          <p14:tracePt t="50120" x="2019300" y="4699000"/>
          <p14:tracePt t="50151" x="2025650" y="4699000"/>
          <p14:tracePt t="50170" x="2032000" y="4705350"/>
          <p14:tracePt t="50178" x="2044700" y="4705350"/>
          <p14:tracePt t="50190" x="2070100" y="4705350"/>
          <p14:tracePt t="50206" x="2082800" y="4711700"/>
          <p14:tracePt t="50223" x="2089150" y="4711700"/>
          <p14:tracePt t="50239" x="2095500" y="4711700"/>
          <p14:tracePt t="50258" x="2101850" y="4711700"/>
          <p14:tracePt t="50273" x="2114550" y="4711700"/>
          <p14:tracePt t="50280" x="2120900" y="4711700"/>
          <p14:tracePt t="50290" x="2127250" y="4711700"/>
          <p14:tracePt t="50306" x="2152650" y="4711700"/>
          <p14:tracePt t="50313" x="2159000" y="4711700"/>
          <p14:tracePt t="50318" x="2171700" y="4711700"/>
          <p14:tracePt t="50327" x="2178050" y="4711700"/>
          <p14:tracePt t="50340" x="2184400" y="4711700"/>
          <p14:tracePt t="50369" x="2190750" y="4711700"/>
          <p14:tracePt t="50378" x="2197100" y="4711700"/>
          <p14:tracePt t="50393" x="2203450" y="4711700"/>
          <p14:tracePt t="50406" x="2209800" y="4711700"/>
          <p14:tracePt t="50428" x="2216150" y="4711700"/>
          <p14:tracePt t="50455" x="2222500" y="4711700"/>
          <p14:tracePt t="50480" x="2228850" y="4711700"/>
          <p14:tracePt t="50487" x="2241550" y="4711700"/>
          <p14:tracePt t="50495" x="2247900" y="4711700"/>
          <p14:tracePt t="50506" x="2260600" y="4711700"/>
          <p14:tracePt t="50523" x="2266950" y="4718050"/>
          <p14:tracePt t="50540" x="2279650" y="4718050"/>
          <p14:tracePt t="50707" x="2273300" y="4718050"/>
          <p14:tracePt t="50719" x="2260600" y="4718050"/>
          <p14:tracePt t="50734" x="2235200" y="4718050"/>
          <p14:tracePt t="50744" x="2222500" y="4718050"/>
          <p14:tracePt t="50757" x="2184400" y="4711700"/>
          <p14:tracePt t="50773" x="2127250" y="4711700"/>
          <p14:tracePt t="50790" x="2063750" y="4705350"/>
          <p14:tracePt t="50807" x="2025650" y="4705350"/>
          <p14:tracePt t="50824" x="2006600" y="4705350"/>
          <p14:tracePt t="50840" x="1993900" y="4699000"/>
          <p14:tracePt t="50847" x="1987550" y="4699000"/>
          <p14:tracePt t="50854" x="1974850" y="4699000"/>
          <p14:tracePt t="50865" x="1955800" y="4692650"/>
          <p14:tracePt t="50869" x="1943100" y="4692650"/>
          <p14:tracePt t="50901" x="1898650" y="4686300"/>
          <p14:tracePt t="50922" x="1873250" y="4686300"/>
          <p14:tracePt t="50935" x="1860550" y="4686300"/>
          <p14:tracePt t="50953" x="1854200" y="4679950"/>
          <p14:tracePt t="50966" x="1841500" y="4679950"/>
          <p14:tracePt t="50978" x="1835150" y="4679950"/>
          <p14:tracePt t="50990" x="1816100" y="4673600"/>
          <p14:tracePt t="51119" x="1822450" y="4673600"/>
          <p14:tracePt t="51130" x="1828800" y="4673600"/>
          <p14:tracePt t="51141" x="1860550" y="4679950"/>
          <p14:tracePt t="51157" x="1924050" y="4686300"/>
          <p14:tracePt t="51174" x="2000250" y="4705350"/>
          <p14:tracePt t="51191" x="2057400" y="4711700"/>
          <p14:tracePt t="51208" x="2095500" y="4711700"/>
          <p14:tracePt t="51214" x="2108200" y="4711700"/>
          <p14:tracePt t="51227" x="2127250" y="4718050"/>
          <p14:tracePt t="51241" x="2139950" y="4718050"/>
          <p14:tracePt t="51248" x="2146300" y="4718050"/>
          <p14:tracePt t="51257" x="2152650" y="4718050"/>
          <p14:tracePt t="51274" x="2159000" y="4718050"/>
          <p14:tracePt t="51278" x="2171700" y="4718050"/>
          <p14:tracePt t="51291" x="2178050" y="4718050"/>
          <p14:tracePt t="51311" x="2209800" y="4724400"/>
          <p14:tracePt t="51330" x="2228850" y="4724400"/>
          <p14:tracePt t="51593" x="2222500" y="4724400"/>
          <p14:tracePt t="51600" x="2209800" y="4724400"/>
          <p14:tracePt t="51607" x="2197100" y="4724400"/>
          <p14:tracePt t="51627" x="2171700" y="4724400"/>
          <p14:tracePt t="51632" x="2159000" y="4724400"/>
          <p14:tracePt t="51641" x="2146300" y="4724400"/>
          <p14:tracePt t="51660" x="2133600" y="4724400"/>
          <p14:tracePt t="51665" x="2127250" y="4724400"/>
          <p14:tracePt t="51675" x="2108200" y="4718050"/>
          <p14:tracePt t="51693" x="2057400" y="4711700"/>
          <p14:tracePt t="51709" x="2012950" y="4705350"/>
          <p14:tracePt t="51729" x="1993900" y="4705350"/>
          <p14:tracePt t="51733" x="1981200" y="4705350"/>
          <p14:tracePt t="51763" x="1974850" y="4705350"/>
          <p14:tracePt t="51783" x="1968500" y="4705350"/>
          <p14:tracePt t="51799" x="1962150" y="4705350"/>
          <p14:tracePt t="51807" x="1955800" y="4705350"/>
          <p14:tracePt t="51816" x="1949450" y="4705350"/>
          <p14:tracePt t="51831" x="1943100" y="4705350"/>
          <p14:tracePt t="51848" x="1943100" y="4699000"/>
          <p14:tracePt t="52072" x="1949450" y="4699000"/>
          <p14:tracePt t="52080" x="1955800" y="4699000"/>
          <p14:tracePt t="52090" x="1968500" y="4699000"/>
          <p14:tracePt t="52098" x="1981200" y="4699000"/>
          <p14:tracePt t="52113" x="1993900" y="4699000"/>
          <p14:tracePt t="52129" x="2006600" y="4699000"/>
          <p14:tracePt t="52135" x="2012950" y="4699000"/>
          <p14:tracePt t="52141" x="2025650" y="4699000"/>
          <p14:tracePt t="52152" x="2032000" y="4699000"/>
          <p14:tracePt t="52163" x="2038350" y="4699000"/>
          <p14:tracePt t="52180" x="2076450" y="4699000"/>
          <p14:tracePt t="52197" x="2108200" y="4699000"/>
          <p14:tracePt t="52214" x="2127250" y="4699000"/>
          <p14:tracePt t="52230" x="2133600" y="4699000"/>
          <p14:tracePt t="52246" x="2146300" y="4699000"/>
          <p14:tracePt t="52262" x="2152650" y="4699000"/>
          <p14:tracePt t="52279" x="2165350" y="4699000"/>
          <p14:tracePt t="52296" x="2171700" y="4699000"/>
          <p14:tracePt t="52313" x="2184400" y="4699000"/>
          <p14:tracePt t="53334" x="2178050" y="4699000"/>
          <p14:tracePt t="53343" x="2171700" y="4699000"/>
          <p14:tracePt t="53351" x="2159000" y="4699000"/>
          <p14:tracePt t="53367" x="2133600" y="4699000"/>
          <p14:tracePt t="53384" x="2089150" y="4699000"/>
          <p14:tracePt t="53390" x="2063750" y="4699000"/>
          <p14:tracePt t="53401" x="2044700" y="4692650"/>
          <p14:tracePt t="53418" x="2019300" y="4692650"/>
          <p14:tracePt t="53425" x="2006600" y="4692650"/>
          <p14:tracePt t="53430" x="2000250" y="4692650"/>
          <p14:tracePt t="53451" x="1993900" y="4692650"/>
          <p14:tracePt t="53470" x="1981200" y="4692650"/>
          <p14:tracePt t="53485" x="1962150" y="4686300"/>
          <p14:tracePt t="53501" x="1949450" y="4686300"/>
          <p14:tracePt t="53518" x="1924050" y="4686300"/>
          <p14:tracePt t="53534" x="1911350" y="4679950"/>
          <p14:tracePt t="53551" x="1898650" y="4679950"/>
          <p14:tracePt t="55903" x="1892300" y="4673600"/>
          <p14:tracePt t="56367" x="1898650" y="4667250"/>
          <p14:tracePt t="56376" x="1905000" y="4667250"/>
          <p14:tracePt t="56384" x="1911350" y="4667250"/>
          <p14:tracePt t="56397" x="1924050" y="4660900"/>
          <p14:tracePt t="56416" x="1930400" y="4660900"/>
          <p14:tracePt t="56439" x="1936750" y="4660900"/>
          <p14:tracePt t="56447" x="1943100" y="4660900"/>
          <p14:tracePt t="56464" x="1955800" y="4654550"/>
          <p14:tracePt t="56470" x="1968500" y="4654550"/>
          <p14:tracePt t="56488" x="1974850" y="4654550"/>
          <p14:tracePt t="56498" x="1981200" y="4654550"/>
          <p14:tracePt t="56514" x="1993900" y="4654550"/>
          <p14:tracePt t="56531" x="2000250" y="4654550"/>
          <p14:tracePt t="56549" x="2006600" y="4654550"/>
          <p14:tracePt t="56566" x="2025650" y="4654550"/>
          <p14:tracePt t="56581" x="2044700" y="4654550"/>
          <p14:tracePt t="56598" x="2057400" y="4654550"/>
          <p14:tracePt t="56625" x="2063750" y="4654550"/>
          <p14:tracePt t="56639" x="2070100" y="4654550"/>
          <p14:tracePt t="56647" x="2076450" y="4654550"/>
          <p14:tracePt t="56665" x="2089150" y="4648200"/>
          <p14:tracePt t="56670" x="2095500" y="4648200"/>
          <p14:tracePt t="56698" x="2114550" y="4648200"/>
          <p14:tracePt t="56715" x="2120900" y="4648200"/>
          <p14:tracePt t="56735" x="2127250" y="4648200"/>
          <p14:tracePt t="56751" x="2133600" y="4648200"/>
          <p14:tracePt t="56765" x="2139950" y="4648200"/>
          <p14:tracePt t="56781" x="2146300" y="4648200"/>
          <p14:tracePt t="56798" x="2152650" y="4648200"/>
          <p14:tracePt t="56826" x="2159000" y="4648200"/>
          <p14:tracePt t="56833" x="2165350" y="4648200"/>
          <p14:tracePt t="56848" x="2171700" y="4648200"/>
          <p14:tracePt t="56865" x="2190750" y="4648200"/>
          <p14:tracePt t="56870" x="2197100" y="4648200"/>
          <p14:tracePt t="56882" x="2209800" y="4648200"/>
          <p14:tracePt t="56898" x="2216150" y="4648200"/>
          <p14:tracePt t="56995" x="2222500" y="4648200"/>
          <p14:tracePt t="58298" x="2216150" y="4648200"/>
          <p14:tracePt t="58302" x="2209800" y="4648200"/>
          <p14:tracePt t="58309" x="2203450" y="4648200"/>
          <p14:tracePt t="58323" x="2184400" y="4641850"/>
          <p14:tracePt t="58341" x="2095500" y="4629150"/>
          <p14:tracePt t="58356" x="2051050" y="4629150"/>
          <p14:tracePt t="58373" x="2012950" y="4622800"/>
          <p14:tracePt t="58390" x="2006600" y="4622800"/>
          <p14:tracePt t="58407" x="2000250" y="4622800"/>
          <p14:tracePt t="58423" x="1993900" y="4622800"/>
          <p14:tracePt t="58440" x="1987550" y="4622800"/>
          <p14:tracePt t="58469" x="1981200" y="4622800"/>
          <p14:tracePt t="58480" x="1974850" y="4622800"/>
          <p14:tracePt t="58495" x="1968500" y="4622800"/>
          <p14:tracePt t="58507" x="1962150" y="4622800"/>
          <p14:tracePt t="58523" x="1955800" y="4622800"/>
          <p14:tracePt t="58648" x="1962150" y="4622800"/>
          <p14:tracePt t="58653" x="1968500" y="4622800"/>
          <p14:tracePt t="58663" x="1974850" y="4622800"/>
          <p14:tracePt t="58673" x="1987550" y="4622800"/>
          <p14:tracePt t="58691" x="2057400" y="4622800"/>
          <p14:tracePt t="58711" x="2235200" y="4622800"/>
          <p14:tracePt t="58718" x="2336800" y="4622800"/>
          <p14:tracePt t="58727" x="2387600" y="4622800"/>
          <p14:tracePt t="58740" x="2444750" y="4622800"/>
          <p14:tracePt t="58757" x="2457450" y="4622800"/>
          <p14:tracePt t="58888" x="2451100" y="4622800"/>
          <p14:tracePt t="58895" x="2438400" y="4622800"/>
          <p14:tracePt t="58913" x="2413000" y="4622800"/>
          <p14:tracePt t="58918" x="2387600" y="4622800"/>
          <p14:tracePt t="58926" x="2362200" y="4622800"/>
          <p14:tracePt t="58945" x="2279650" y="4610100"/>
          <p14:tracePt t="58950" x="2254250" y="4610100"/>
          <p14:tracePt t="58966" x="2216150" y="4610100"/>
          <p14:tracePt t="58978" x="2197100" y="4610100"/>
          <p14:tracePt t="58982" x="2190750" y="4610100"/>
          <p14:tracePt t="58991" x="2184400" y="4603750"/>
          <p14:tracePt t="59048" x="2178050" y="4603750"/>
          <p14:tracePt t="59348" x="2171700" y="4603750"/>
          <p14:tracePt t="59370" x="0" y="0"/>
        </p14:tracePtLst>
        <p14:tracePtLst>
          <p14:tracePt t="60144" x="4483100" y="4540250"/>
          <p14:tracePt t="60512" x="4476750" y="4540250"/>
          <p14:tracePt t="60536" x="4470400" y="4540250"/>
          <p14:tracePt t="60560" x="4464050" y="4540250"/>
          <p14:tracePt t="60576" x="4457700" y="4540250"/>
          <p14:tracePt t="60591" x="4451350" y="4540250"/>
          <p14:tracePt t="60606" x="4438650" y="4540250"/>
          <p14:tracePt t="60613" x="4432300" y="4540250"/>
          <p14:tracePt t="60631" x="4425950" y="4540250"/>
          <p14:tracePt t="60647" x="4413250" y="4540250"/>
          <p14:tracePt t="60664" x="4400550" y="4540250"/>
          <p14:tracePt t="60680" x="4394200" y="4540250"/>
          <p14:tracePt t="60698" x="4381500" y="4540250"/>
          <p14:tracePt t="60714" x="4375150" y="4540250"/>
          <p14:tracePt t="60760" x="4368800" y="4540250"/>
          <p14:tracePt t="60775" x="4362450" y="4540250"/>
          <p14:tracePt t="60791" x="4356100" y="4540250"/>
          <p14:tracePt t="60803" x="4349750" y="4540250"/>
          <p14:tracePt t="60813" x="4330700" y="4540250"/>
          <p14:tracePt t="60830" x="4324350" y="4540250"/>
          <p14:tracePt t="60871" x="4318000" y="4540250"/>
          <p14:tracePt t="60903" x="4311650" y="4540250"/>
          <p14:tracePt t="60911" x="4305300" y="4540250"/>
          <p14:tracePt t="60920" x="4298950" y="4540250"/>
          <p14:tracePt t="60936" x="4292600" y="4533900"/>
          <p14:tracePt t="60952" x="4286250" y="4533900"/>
          <p14:tracePt t="60971" x="4279900" y="4533900"/>
          <p14:tracePt t="60984" x="4273550" y="4533900"/>
          <p14:tracePt t="60997" x="4260850" y="4533900"/>
          <p14:tracePt t="61014" x="4248150" y="4533900"/>
          <p14:tracePt t="61031" x="4241800" y="4533900"/>
          <p14:tracePt t="61382" x="4248150" y="4533900"/>
          <p14:tracePt t="61390" x="4254500" y="4533900"/>
          <p14:tracePt t="61399" x="4260850" y="4533900"/>
          <p14:tracePt t="61414" x="4279900" y="4533900"/>
          <p14:tracePt t="61446" x="4292600" y="4533900"/>
          <p14:tracePt t="61472" x="4318000" y="4540250"/>
          <p14:tracePt t="61511" x="4324350" y="4540250"/>
          <p14:tracePt t="61520" x="4330700" y="4540250"/>
          <p14:tracePt t="61530" x="4337050" y="4540250"/>
          <p14:tracePt t="61549" x="4356100" y="4540250"/>
          <p14:tracePt t="61581" x="4362450" y="4540250"/>
          <p14:tracePt t="61600" x="4368800" y="4540250"/>
          <p14:tracePt t="61615" x="4375150" y="4546600"/>
          <p14:tracePt t="61631" x="4387850" y="4546600"/>
          <p14:tracePt t="61678" x="4394200" y="4546600"/>
          <p14:tracePt t="61943" x="4387850" y="4546600"/>
          <p14:tracePt t="61951" x="4381500" y="4546600"/>
          <p14:tracePt t="61969" x="4349750" y="4546600"/>
          <p14:tracePt t="61977" x="4330700" y="4546600"/>
          <p14:tracePt t="61990" x="4292600" y="4546600"/>
          <p14:tracePt t="62002" x="4279900" y="4546600"/>
          <p14:tracePt t="62019" x="4241800" y="4546600"/>
          <p14:tracePt t="62038" x="4210050" y="4546600"/>
          <p14:tracePt t="62058" x="4197350" y="4546600"/>
          <p14:tracePt t="62090" x="4191000" y="4546600"/>
          <p14:tracePt t="62104" x="4184650" y="4546600"/>
          <p14:tracePt t="62112" x="4178300" y="4546600"/>
          <p14:tracePt t="62119" x="4171950" y="4546600"/>
          <p14:tracePt t="62136" x="4152900" y="4546600"/>
          <p14:tracePt t="62156" x="4146550" y="4552950"/>
          <p14:tracePt t="62343" x="4152900" y="4552950"/>
          <p14:tracePt t="62354" x="4159250" y="4552950"/>
          <p14:tracePt t="62365" x="4165600" y="4552950"/>
          <p14:tracePt t="62375" x="4171950" y="4552950"/>
          <p14:tracePt t="62386" x="4184650" y="4552950"/>
          <p14:tracePt t="62402" x="4229100" y="4559300"/>
          <p14:tracePt t="62419" x="4260850" y="4559300"/>
          <p14:tracePt t="62423" x="4273550" y="4559300"/>
          <p14:tracePt t="62438" x="4298950" y="4565650"/>
          <p14:tracePt t="62452" x="4305300" y="4565650"/>
          <p14:tracePt t="62469" x="4324350" y="4565650"/>
          <p14:tracePt t="62487" x="4337050" y="4565650"/>
          <p14:tracePt t="62503" x="4362450" y="4565650"/>
          <p14:tracePt t="62539" x="4406900" y="4565650"/>
          <p14:tracePt t="62552" x="4419600" y="4565650"/>
          <p14:tracePt t="62573" x="4425950" y="4565650"/>
          <p14:tracePt t="62586" x="4432300" y="4565650"/>
          <p14:tracePt t="62604" x="4438650" y="4565650"/>
          <p14:tracePt t="62620" x="4457700" y="4565650"/>
          <p14:tracePt t="62625" x="4476750" y="4565650"/>
          <p14:tracePt t="62630" x="4483100" y="4565650"/>
          <p14:tracePt t="62637" x="4489450" y="4572000"/>
          <p14:tracePt t="62653" x="4495800" y="4572000"/>
          <p14:tracePt t="62807" x="4489450" y="4572000"/>
          <p14:tracePt t="62818" x="4470400" y="4572000"/>
          <p14:tracePt t="62826" x="4451350" y="4572000"/>
          <p14:tracePt t="62838" x="4413250" y="4572000"/>
          <p14:tracePt t="62854" x="4362450" y="4572000"/>
          <p14:tracePt t="62862" x="4349750" y="4572000"/>
          <p14:tracePt t="62869" x="4330700" y="4572000"/>
          <p14:tracePt t="62887" x="4305300" y="4572000"/>
          <p14:tracePt t="62894" x="4298950" y="4572000"/>
          <p14:tracePt t="62903" x="4292600" y="4572000"/>
          <p14:tracePt t="62960" x="4286250" y="4572000"/>
          <p14:tracePt t="62976" x="4273550" y="4572000"/>
          <p14:tracePt t="62990" x="4248150" y="4572000"/>
          <p14:tracePt t="63005" x="4222750" y="4572000"/>
          <p14:tracePt t="63022" x="4210050" y="4572000"/>
          <p14:tracePt t="63136" x="4216400" y="4572000"/>
          <p14:tracePt t="63143" x="4235450" y="4572000"/>
          <p14:tracePt t="63154" x="4254500" y="4572000"/>
          <p14:tracePt t="63170" x="4311650" y="4572000"/>
          <p14:tracePt t="63187" x="4381500" y="4572000"/>
          <p14:tracePt t="63191" x="4400550" y="4572000"/>
          <p14:tracePt t="63198" x="4419600" y="4572000"/>
          <p14:tracePt t="63206" x="4425950" y="4572000"/>
          <p14:tracePt t="63220" x="4432300" y="4572000"/>
          <p14:tracePt t="63263" x="4438650" y="4572000"/>
          <p14:tracePt t="63282" x="4445000" y="4572000"/>
          <p14:tracePt t="63289" x="4451350" y="4572000"/>
          <p14:tracePt t="63303" x="4464050" y="4572000"/>
          <p14:tracePt t="63321" x="4470400" y="4572000"/>
          <p14:tracePt t="63359" x="4476750" y="4572000"/>
          <p14:tracePt t="63488" x="4470400" y="4572000"/>
          <p14:tracePt t="63496" x="4464050" y="4572000"/>
          <p14:tracePt t="63504" x="4451350" y="4572000"/>
          <p14:tracePt t="63521" x="4419600" y="4578350"/>
          <p14:tracePt t="63526" x="4400550" y="4578350"/>
          <p14:tracePt t="63537" x="4381500" y="4578350"/>
          <p14:tracePt t="63554" x="4362450" y="4578350"/>
          <p14:tracePt t="63561" x="4349750" y="4578350"/>
          <p14:tracePt t="63566" x="4343400" y="4578350"/>
          <p14:tracePt t="63574" x="4337050" y="4578350"/>
          <p14:tracePt t="63623" x="4330700" y="4578350"/>
          <p14:tracePt t="63650" x="4318000" y="4578350"/>
          <p14:tracePt t="63656" x="4305300" y="4578350"/>
          <p14:tracePt t="63670" x="4273550" y="4578350"/>
          <p14:tracePt t="63687" x="4248150" y="4578350"/>
          <p14:tracePt t="63704" x="4235450" y="4578350"/>
          <p14:tracePt t="63914" x="4241800" y="4578350"/>
          <p14:tracePt t="63922" x="4248150" y="4578350"/>
          <p14:tracePt t="63944" x="4286250" y="4578350"/>
          <p14:tracePt t="63959" x="4324350" y="4578350"/>
          <p14:tracePt t="63975" x="4343400" y="4578350"/>
          <p14:tracePt t="63992" x="4368800" y="4578350"/>
          <p14:tracePt t="64009" x="4387850" y="4578350"/>
          <p14:tracePt t="64014" x="4400550" y="4578350"/>
          <p14:tracePt t="64025" x="4413250" y="4578350"/>
          <p14:tracePt t="64042" x="4438650" y="4578350"/>
          <p14:tracePt t="64058" x="4445000" y="4578350"/>
          <p14:tracePt t="64075" x="4457700" y="4578350"/>
          <p14:tracePt t="64242" x="4451350" y="4578350"/>
          <p14:tracePt t="64250" x="4445000" y="4578350"/>
          <p14:tracePt t="64264" x="4438650" y="4578350"/>
          <p14:tracePt t="64278" x="4394200" y="4578350"/>
          <p14:tracePt t="64293" x="4337050" y="4578350"/>
          <p14:tracePt t="64309" x="4279900" y="4565650"/>
          <p14:tracePt t="64326" x="4267200" y="4565650"/>
          <p14:tracePt t="64342" x="4260850" y="4565650"/>
          <p14:tracePt t="64480" x="4273550" y="4565650"/>
          <p14:tracePt t="64488" x="4305300" y="4565650"/>
          <p14:tracePt t="64496" x="4343400" y="4565650"/>
          <p14:tracePt t="64509" x="4419600" y="4565650"/>
          <p14:tracePt t="64526" x="4470400" y="4565650"/>
          <p14:tracePt t="64542" x="4483100" y="4565650"/>
          <p14:tracePt t="64992" x="0" y="0"/>
        </p14:tracePtLst>
        <p14:tracePtLst>
          <p14:tracePt t="67226" x="2025650" y="4597400"/>
          <p14:tracePt t="67272" x="2032000" y="4597400"/>
          <p14:tracePt t="67431" x="2038350" y="4597400"/>
          <p14:tracePt t="67527" x="2044700" y="4597400"/>
          <p14:tracePt t="67543" x="2051050" y="4597400"/>
          <p14:tracePt t="67554" x="2057400" y="4597400"/>
          <p14:tracePt t="67561" x="2063750" y="4597400"/>
          <p14:tracePt t="67575" x="2070100" y="4597400"/>
          <p14:tracePt t="67586" x="0" y="0"/>
        </p14:tracePtLst>
        <p14:tracePtLst>
          <p14:tracePt t="68606" x="4197350" y="4508500"/>
          <p14:tracePt t="69119" x="0" y="0"/>
        </p14:tracePtLst>
        <p14:tracePtLst>
          <p14:tracePt t="82292" x="1568450" y="4457700"/>
          <p14:tracePt t="83615" x="1568450" y="4464050"/>
          <p14:tracePt t="83715" x="1568450" y="4470400"/>
          <p14:tracePt t="83736" x="1568450" y="4476750"/>
          <p14:tracePt t="83822" x="1568450" y="4483100"/>
          <p14:tracePt t="83831" x="1568450" y="4489450"/>
          <p14:tracePt t="83842" x="1568450" y="4495800"/>
          <p14:tracePt t="83856" x="1562100" y="4502150"/>
          <p14:tracePt t="83867" x="1562100" y="4508500"/>
          <p14:tracePt t="83888" x="1562100" y="4514850"/>
          <p14:tracePt t="83901" x="1555750" y="4514850"/>
          <p14:tracePt t="83917" x="1549400" y="4521200"/>
          <p14:tracePt t="83933" x="1543050" y="4527550"/>
          <p14:tracePt t="83968" x="1536700" y="4533900"/>
          <p14:tracePt t="83984" x="1530350" y="4533900"/>
          <p14:tracePt t="84023" x="1530350" y="4540250"/>
          <p14:tracePt t="84042" x="1524000" y="4540250"/>
          <p14:tracePt t="84050" x="1524000" y="4546600"/>
          <p14:tracePt t="84067" x="1517650" y="4546600"/>
          <p14:tracePt t="84086" x="1511300" y="4552950"/>
          <p14:tracePt t="84100" x="1498600" y="4552950"/>
          <p14:tracePt t="84117" x="1492250" y="4552950"/>
          <p14:tracePt t="84133" x="1479550" y="4559300"/>
          <p14:tracePt t="84150" x="1473200" y="4565650"/>
          <p14:tracePt t="84167" x="1460500" y="4565650"/>
          <p14:tracePt t="84184" x="1454150" y="4572000"/>
          <p14:tracePt t="84213" x="1441450" y="4572000"/>
          <p14:tracePt t="84222" x="1435100" y="4572000"/>
          <p14:tracePt t="84234" x="1428750" y="4572000"/>
          <p14:tracePt t="84250" x="1422400" y="4572000"/>
          <p14:tracePt t="84255" x="1409700" y="4572000"/>
          <p14:tracePt t="84267" x="1397000" y="4572000"/>
          <p14:tracePt t="84286" x="1358900" y="4572000"/>
          <p14:tracePt t="84301" x="1346200" y="4572000"/>
          <p14:tracePt t="84317" x="1339850" y="4572000"/>
          <p14:tracePt t="84345" x="1333500" y="4572000"/>
          <p14:tracePt t="84367" x="1327150" y="4572000"/>
          <p14:tracePt t="84379" x="1327150" y="4565650"/>
          <p14:tracePt t="84387" x="1320800" y="4565650"/>
          <p14:tracePt t="84401" x="1314450" y="4559300"/>
          <p14:tracePt t="84417" x="1308100" y="4559300"/>
          <p14:tracePt t="84423" x="1301750" y="4552950"/>
          <p14:tracePt t="84450" x="1301750" y="4546600"/>
          <p14:tracePt t="84475" x="1295400" y="4540250"/>
          <p14:tracePt t="84487" x="1295400" y="4533900"/>
          <p14:tracePt t="84501" x="1289050" y="4527550"/>
          <p14:tracePt t="84517" x="1282700" y="4521200"/>
          <p14:tracePt t="84534" x="1282700" y="4508500"/>
          <p14:tracePt t="84551" x="1276350" y="4489450"/>
          <p14:tracePt t="84558" x="1270000" y="4483100"/>
          <p14:tracePt t="84576" x="1270000" y="4470400"/>
          <p14:tracePt t="84592" x="1270000" y="4445000"/>
          <p14:tracePt t="84601" x="1270000" y="4438650"/>
          <p14:tracePt t="84614" x="1257300" y="4413250"/>
          <p14:tracePt t="84623" x="1257300" y="4406900"/>
          <p14:tracePt t="84630" x="1257300" y="4400550"/>
          <p14:tracePt t="84640" x="1257300" y="4394200"/>
          <p14:tracePt t="84650" x="1257300" y="4387850"/>
          <p14:tracePt t="84671" x="1257300" y="4362450"/>
          <p14:tracePt t="84685" x="1257300" y="4349750"/>
          <p14:tracePt t="84706" x="1257300" y="4330700"/>
          <p14:tracePt t="84717" x="1257300" y="4318000"/>
          <p14:tracePt t="84739" x="1257300" y="4305300"/>
          <p14:tracePt t="84743" x="1257300" y="4298950"/>
          <p14:tracePt t="84750" x="1257300" y="4286250"/>
          <p14:tracePt t="84770" x="1257300" y="4267200"/>
          <p14:tracePt t="84774" x="1257300" y="4260850"/>
          <p14:tracePt t="84791" x="1257300" y="4254500"/>
          <p14:tracePt t="84822" x="1257300" y="4235450"/>
          <p14:tracePt t="84829" x="1257300" y="4229100"/>
          <p14:tracePt t="84857" x="1257300" y="4216400"/>
          <p14:tracePt t="84862" x="1257300" y="4210050"/>
          <p14:tracePt t="84869" x="1257300" y="4197350"/>
          <p14:tracePt t="84885" x="1263650" y="4184650"/>
          <p14:tracePt t="84906" x="1270000" y="4178300"/>
          <p14:tracePt t="84909" x="1276350" y="4171950"/>
          <p14:tracePt t="84917" x="1276350" y="4165600"/>
          <p14:tracePt t="84935" x="1282700" y="4152900"/>
          <p14:tracePt t="84942" x="1282700" y="4146550"/>
          <p14:tracePt t="84968" x="1289050" y="4133850"/>
          <p14:tracePt t="84991" x="1289050" y="4127500"/>
          <p14:tracePt t="85009" x="1295400" y="4114800"/>
          <p14:tracePt t="85017" x="1301750" y="4108450"/>
          <p14:tracePt t="85035" x="1308100" y="4095750"/>
          <p14:tracePt t="85054" x="1333500" y="4070350"/>
          <p14:tracePt t="85069" x="1346200" y="4051300"/>
          <p14:tracePt t="85085" x="1358900" y="4032250"/>
          <p14:tracePt t="85101" x="1365250" y="4025900"/>
          <p14:tracePt t="85118" x="1377950" y="4019550"/>
          <p14:tracePt t="85137" x="1397000" y="4000500"/>
          <p14:tracePt t="85143" x="1403350" y="3994150"/>
          <p14:tracePt t="85151" x="1403350" y="3987800"/>
          <p14:tracePt t="85168" x="1416050" y="3981450"/>
          <p14:tracePt t="85174" x="1422400" y="3981450"/>
          <p14:tracePt t="85185" x="1428750" y="3975100"/>
          <p14:tracePt t="85202" x="1435100" y="3968750"/>
          <p14:tracePt t="85218" x="1441450" y="3962400"/>
          <p14:tracePt t="85235" x="1454150" y="3956050"/>
          <p14:tracePt t="85240" x="1454150" y="3949700"/>
          <p14:tracePt t="85251" x="1460500" y="3949700"/>
          <p14:tracePt t="85269" x="1466850" y="3943350"/>
          <p14:tracePt t="85285" x="1473200" y="3943350"/>
          <p14:tracePt t="85301" x="1479550" y="3943350"/>
          <p14:tracePt t="85318" x="1492250" y="3943350"/>
          <p14:tracePt t="85335" x="1517650" y="3943350"/>
          <p14:tracePt t="85345" x="1530350" y="3943350"/>
          <p14:tracePt t="85354" x="1543050" y="3943350"/>
          <p14:tracePt t="85369" x="1549400" y="3943350"/>
          <p14:tracePt t="85385" x="1562100" y="3943350"/>
          <p14:tracePt t="85402" x="1574800" y="3943350"/>
          <p14:tracePt t="85407" x="1581150" y="3943350"/>
          <p14:tracePt t="85413" x="1593850" y="3943350"/>
          <p14:tracePt t="85421" x="1606550" y="3949700"/>
          <p14:tracePt t="85453" x="1638300" y="3962400"/>
          <p14:tracePt t="85469" x="1651000" y="3968750"/>
          <p14:tracePt t="85486" x="1663700" y="3981450"/>
          <p14:tracePt t="85494" x="1670050" y="3987800"/>
          <p14:tracePt t="85503" x="1676400" y="3987800"/>
          <p14:tracePt t="85509" x="1682750" y="4000500"/>
          <p14:tracePt t="85518" x="1689100" y="4000500"/>
          <p14:tracePt t="85535" x="1714500" y="4025900"/>
          <p14:tracePt t="85542" x="1720850" y="4025900"/>
          <p14:tracePt t="85552" x="1733550" y="4032250"/>
          <p14:tracePt t="85569" x="1739900" y="4044950"/>
          <p14:tracePt t="85575" x="1739900" y="4051300"/>
          <p14:tracePt t="85585" x="1746250" y="4057650"/>
          <p14:tracePt t="85602" x="1752600" y="4064000"/>
          <p14:tracePt t="85607" x="1758950" y="4064000"/>
          <p14:tracePt t="85614" x="1765300" y="4070350"/>
          <p14:tracePt t="85622" x="1765300" y="4076700"/>
          <p14:tracePt t="85636" x="1771650" y="4089400"/>
          <p14:tracePt t="85641" x="1771650" y="4095750"/>
          <p14:tracePt t="85653" x="1778000" y="4114800"/>
          <p14:tracePt t="85669" x="1797050" y="4140200"/>
          <p14:tracePt t="85685" x="1809750" y="4165600"/>
          <p14:tracePt t="85702" x="1809750" y="4178300"/>
          <p14:tracePt t="85721" x="1809750" y="4184650"/>
          <p14:tracePt t="85736" x="1816100" y="4197350"/>
          <p14:tracePt t="85742" x="1816100" y="4203700"/>
          <p14:tracePt t="85752" x="1822450" y="4210050"/>
          <p14:tracePt t="85769" x="1822450" y="4216400"/>
          <p14:tracePt t="85777" x="1828800" y="4229100"/>
          <p14:tracePt t="85786" x="1828800" y="4235450"/>
          <p14:tracePt t="85802" x="1828800" y="4260850"/>
          <p14:tracePt t="85808" x="1828800" y="4273550"/>
          <p14:tracePt t="85819" x="1828800" y="4286250"/>
          <p14:tracePt t="85837" x="1828800" y="4318000"/>
          <p14:tracePt t="85853" x="1828800" y="4343400"/>
          <p14:tracePt t="85869" x="1828800" y="4362450"/>
          <p14:tracePt t="85906" x="1816100" y="4413250"/>
          <p14:tracePt t="85915" x="1809750" y="4419600"/>
          <p14:tracePt t="85919" x="1803400" y="4432300"/>
          <p14:tracePt t="85943" x="1803400" y="4445000"/>
          <p14:tracePt t="85949" x="1797050" y="4451350"/>
          <p14:tracePt t="85957" x="1797050" y="4457700"/>
          <p14:tracePt t="85968" x="1797050" y="4470400"/>
          <p14:tracePt t="85974" x="1797050" y="4476750"/>
          <p14:tracePt t="85985" x="1790700" y="4489450"/>
          <p14:tracePt t="86002" x="1778000" y="4502150"/>
          <p14:tracePt t="86007" x="1771650" y="4514850"/>
          <p14:tracePt t="86018" x="1765300" y="4521200"/>
          <p14:tracePt t="86039" x="1752600" y="4546600"/>
          <p14:tracePt t="86053" x="1746250" y="4552950"/>
          <p14:tracePt t="86069" x="1739900" y="4559300"/>
          <p14:tracePt t="86088" x="1733550" y="4565650"/>
          <p14:tracePt t="86102" x="1720850" y="4578350"/>
          <p14:tracePt t="86119" x="1701800" y="4591050"/>
          <p14:tracePt t="86136" x="1689100" y="4597400"/>
          <p14:tracePt t="86142" x="1689100" y="4603750"/>
          <p14:tracePt t="86152" x="1682750" y="4603750"/>
          <p14:tracePt t="86169" x="1670050" y="4610100"/>
          <p14:tracePt t="86175" x="1663700" y="4616450"/>
          <p14:tracePt t="86186" x="1657350" y="4616450"/>
          <p14:tracePt t="86203" x="1644650" y="4622800"/>
          <p14:tracePt t="86207" x="1638300" y="4629150"/>
          <p14:tracePt t="86219" x="1625600" y="4629150"/>
          <p14:tracePt t="86237" x="1581150" y="4641850"/>
          <p14:tracePt t="86254" x="1549400" y="4641850"/>
          <p14:tracePt t="86269" x="1524000" y="4648200"/>
          <p14:tracePt t="86286" x="1511300" y="4648200"/>
          <p14:tracePt t="86303" x="1492250" y="4648200"/>
          <p14:tracePt t="86319" x="1479550" y="4648200"/>
          <p14:tracePt t="86336" x="1454150" y="4648200"/>
          <p14:tracePt t="86341" x="1428750" y="4648200"/>
          <p14:tracePt t="86353" x="1403350" y="4648200"/>
          <p14:tracePt t="86369" x="1365250" y="4648200"/>
          <p14:tracePt t="86374" x="1346200" y="4641850"/>
          <p14:tracePt t="86386" x="1339850" y="4641850"/>
          <p14:tracePt t="86403" x="1320800" y="4635500"/>
          <p14:tracePt t="86410" x="1314450" y="4629150"/>
          <p14:tracePt t="86414" x="1295400" y="4622800"/>
          <p14:tracePt t="86437" x="1270000" y="4603750"/>
          <p14:tracePt t="86457" x="1263650" y="4591050"/>
          <p14:tracePt t="86470" x="1244600" y="4578350"/>
          <p14:tracePt t="86486" x="1225550" y="4559300"/>
          <p14:tracePt t="86503" x="1219200" y="4540250"/>
          <p14:tracePt t="86519" x="1206500" y="4521200"/>
          <p14:tracePt t="86536" x="1187450" y="4495800"/>
          <p14:tracePt t="86542" x="1181100" y="4489450"/>
          <p14:tracePt t="86553" x="1174750" y="4476750"/>
          <p14:tracePt t="86569" x="1168400" y="4464050"/>
          <p14:tracePt t="86586" x="1162050" y="4451350"/>
          <p14:tracePt t="86595" x="1155700" y="4445000"/>
          <p14:tracePt t="86597" x="1155700" y="4438650"/>
          <p14:tracePt t="86607" x="1149350" y="4425950"/>
          <p14:tracePt t="86623" x="1143000" y="4406900"/>
          <p14:tracePt t="86629" x="1136650" y="4400550"/>
          <p14:tracePt t="86637" x="1136650" y="4387850"/>
          <p14:tracePt t="86653" x="1136650" y="4368800"/>
          <p14:tracePt t="86670" x="1130300" y="4343400"/>
          <p14:tracePt t="86678" x="1123950" y="4330700"/>
          <p14:tracePt t="86686" x="1123950" y="4318000"/>
          <p14:tracePt t="86703" x="1117600" y="4298950"/>
          <p14:tracePt t="86720" x="1117600" y="4279900"/>
          <p14:tracePt t="86736" x="1117600" y="4260850"/>
          <p14:tracePt t="86742" x="1117600" y="4248150"/>
          <p14:tracePt t="86753" x="1117600" y="4235450"/>
          <p14:tracePt t="86770" x="1117600" y="4216400"/>
          <p14:tracePt t="86786" x="1117600" y="4197350"/>
          <p14:tracePt t="86793" x="1117600" y="4191000"/>
          <p14:tracePt t="86797" x="1117600" y="4178300"/>
          <p14:tracePt t="86807" x="1117600" y="4165600"/>
          <p14:tracePt t="86825" x="1130300" y="4133850"/>
          <p14:tracePt t="86831" x="1136650" y="4121150"/>
          <p14:tracePt t="86839" x="1143000" y="4108450"/>
          <p14:tracePt t="86858" x="1149350" y="4089400"/>
          <p14:tracePt t="86862" x="1155700" y="4076700"/>
          <p14:tracePt t="86870" x="1155700" y="4070350"/>
          <p14:tracePt t="86891" x="1168400" y="4051300"/>
          <p14:tracePt t="86895" x="1174750" y="4038600"/>
          <p14:tracePt t="86903" x="1174750" y="4032250"/>
          <p14:tracePt t="86923" x="1193800" y="4006850"/>
          <p14:tracePt t="86927" x="1206500" y="3994150"/>
          <p14:tracePt t="86937" x="1212850" y="3987800"/>
          <p14:tracePt t="86963" x="1250950" y="3949700"/>
          <p14:tracePt t="86978" x="1282700" y="3924300"/>
          <p14:tracePt t="86982" x="1308100" y="3905250"/>
          <p14:tracePt t="86989" x="1320800" y="3892550"/>
          <p14:tracePt t="87001" x="1339850" y="3873500"/>
          <p14:tracePt t="87006" x="1365250" y="3860800"/>
          <p14:tracePt t="87022" x="1397000" y="3848100"/>
          <p14:tracePt t="87036" x="1422400" y="3829050"/>
          <p14:tracePt t="87058" x="1435100" y="3822700"/>
          <p14:tracePt t="87061" x="1447800" y="3816350"/>
          <p14:tracePt t="87070" x="1460500" y="3810000"/>
          <p14:tracePt t="87088" x="1473200" y="3803650"/>
          <p14:tracePt t="87103" x="1485900" y="3797300"/>
          <p14:tracePt t="87121" x="1492250" y="3797300"/>
          <p14:tracePt t="87143" x="1498600" y="3797300"/>
          <p14:tracePt t="87154" x="1504950" y="3797300"/>
          <p14:tracePt t="87170" x="1517650" y="3797300"/>
          <p14:tracePt t="87190" x="1562100" y="3797300"/>
          <p14:tracePt t="87198" x="1581150" y="3797300"/>
          <p14:tracePt t="87205" x="1593850" y="3797300"/>
          <p14:tracePt t="87224" x="1625600" y="3797300"/>
          <p14:tracePt t="87233" x="1638300" y="3797300"/>
          <p14:tracePt t="87246" x="1651000" y="3797300"/>
          <p14:tracePt t="87253" x="1657350" y="3797300"/>
          <p14:tracePt t="87291" x="1663700" y="3797300"/>
          <p14:tracePt t="87298" x="1670050" y="3803650"/>
          <p14:tracePt t="87306" x="1682750" y="3810000"/>
          <p14:tracePt t="87321" x="1708150" y="3822700"/>
          <p14:tracePt t="87337" x="1733550" y="3835400"/>
          <p14:tracePt t="87354" x="1746250" y="3841750"/>
          <p14:tracePt t="87359" x="1752600" y="3841750"/>
          <p14:tracePt t="87370" x="1758950" y="3841750"/>
          <p14:tracePt t="87389" x="1758950" y="3854450"/>
          <p14:tracePt t="87406" x="1765300" y="3867150"/>
          <p14:tracePt t="87421" x="1778000" y="3879850"/>
          <p14:tracePt t="87440" x="1784350" y="3879850"/>
          <p14:tracePt t="87454" x="1790700" y="3898900"/>
          <p14:tracePt t="87470" x="1797050" y="3911600"/>
          <p14:tracePt t="87487" x="1797050" y="3924300"/>
          <p14:tracePt t="87494" x="1803400" y="3930650"/>
          <p14:tracePt t="87504" x="1809750" y="3943350"/>
          <p14:tracePt t="87512" x="1809750" y="3949700"/>
          <p14:tracePt t="87526" x="1816100" y="3968750"/>
          <p14:tracePt t="87537" x="1822450" y="3975100"/>
          <p14:tracePt t="87554" x="1828800" y="3994150"/>
          <p14:tracePt t="87571" x="1835150" y="4000500"/>
          <p14:tracePt t="87587" x="1835150" y="4013200"/>
          <p14:tracePt t="87592" x="1841500" y="4019550"/>
          <p14:tracePt t="87604" x="1841500" y="4032250"/>
          <p14:tracePt t="87621" x="1841500" y="4044950"/>
          <p14:tracePt t="87637" x="1847850" y="4064000"/>
          <p14:tracePt t="87654" x="1847850" y="4083050"/>
          <p14:tracePt t="87670" x="1847850" y="4102100"/>
          <p14:tracePt t="87687" x="1847850" y="4108450"/>
          <p14:tracePt t="87704" x="1847850" y="4127500"/>
          <p14:tracePt t="87720" x="1847850" y="4140200"/>
          <p14:tracePt t="87725" x="1847850" y="4146550"/>
          <p14:tracePt t="87737" x="1847850" y="4152900"/>
          <p14:tracePt t="87754" x="1847850" y="4171950"/>
          <p14:tracePt t="87759" x="1847850" y="4184650"/>
          <p14:tracePt t="87770" x="1847850" y="4203700"/>
          <p14:tracePt t="87787" x="1835150" y="4229100"/>
          <p14:tracePt t="87792" x="1835150" y="4241800"/>
          <p14:tracePt t="87804" x="1822450" y="4267200"/>
          <p14:tracePt t="87820" x="1816100" y="4279900"/>
          <p14:tracePt t="87837" x="1809750" y="4292600"/>
          <p14:tracePt t="87854" x="1803400" y="4305300"/>
          <p14:tracePt t="87870" x="1797050" y="4318000"/>
          <p14:tracePt t="87887" x="1778000" y="4343400"/>
          <p14:tracePt t="87904" x="1746250" y="4375150"/>
          <p14:tracePt t="87921" x="1714500" y="4419600"/>
          <p14:tracePt t="87925" x="1701800" y="4432300"/>
          <p14:tracePt t="87937" x="1695450" y="4445000"/>
          <p14:tracePt t="87954" x="1676400" y="4457700"/>
          <p14:tracePt t="87959" x="1676400" y="4464050"/>
          <p14:tracePt t="87971" x="1670050" y="4470400"/>
          <p14:tracePt t="87989" x="1657350" y="4476750"/>
          <p14:tracePt t="88006" x="1638300" y="4495800"/>
          <p14:tracePt t="88021" x="1619250" y="4502150"/>
          <p14:tracePt t="88031" x="1600200" y="4533900"/>
          <p14:tracePt t="88038" x="1574800" y="4546600"/>
          <p14:tracePt t="88051" x="1562100" y="4559300"/>
          <p14:tracePt t="88054" x="1555750" y="4565650"/>
          <p14:tracePt t="88071" x="1543050" y="4578350"/>
          <p14:tracePt t="88088" x="1536700" y="4584700"/>
          <p14:tracePt t="88119" x="1530350" y="4584700"/>
          <p14:tracePt t="88147" x="1530350" y="4591050"/>
          <p14:tracePt t="88155" x="1524000" y="4591050"/>
          <p14:tracePt t="88171" x="1524000" y="4597400"/>
          <p14:tracePt t="88190" x="1511300" y="4603750"/>
          <p14:tracePt t="100448" x="1504950" y="4603750"/>
          <p14:tracePt t="100456" x="1498600" y="4603750"/>
          <p14:tracePt t="100470" x="1479550" y="4603750"/>
          <p14:tracePt t="100480" x="1466850" y="4603750"/>
          <p14:tracePt t="100494" x="1441450" y="4603750"/>
          <p14:tracePt t="100504" x="1428750" y="4603750"/>
          <p14:tracePt t="100522" x="1422400" y="4603750"/>
          <p14:tracePt t="100533" x="1416050" y="4603750"/>
          <p14:tracePt t="100607" x="1409700" y="4603750"/>
          <p14:tracePt t="100855" x="1416050" y="4603750"/>
          <p14:tracePt t="100888" x="1422400" y="4603750"/>
          <p14:tracePt t="100919" x="1428750" y="4603750"/>
          <p14:tracePt t="100938" x="1435100" y="4603750"/>
          <p14:tracePt t="100943" x="1441450" y="4603750"/>
          <p14:tracePt t="100952" x="1447800" y="4603750"/>
          <p14:tracePt t="100966" x="1460500" y="4603750"/>
          <p14:tracePt t="100983" x="1466850" y="4603750"/>
          <p14:tracePt t="100998" x="1473200" y="4603750"/>
          <p14:tracePt t="101016" x="1479550" y="4603750"/>
          <p14:tracePt t="101098" x="1485900" y="4603750"/>
          <p14:tracePt t="101111" x="1492250" y="4603750"/>
          <p14:tracePt t="101119" x="1498600" y="4603750"/>
          <p14:tracePt t="101138" x="1504950" y="4603750"/>
          <p14:tracePt t="101146" x="1511300" y="4603750"/>
          <p14:tracePt t="101165" x="1524000" y="4603750"/>
          <p14:tracePt t="101342" x="1517650" y="4603750"/>
          <p14:tracePt t="101350" x="1504950" y="4603750"/>
          <p14:tracePt t="101358" x="1492250" y="4603750"/>
          <p14:tracePt t="101367" x="1479550" y="4603750"/>
          <p14:tracePt t="101384" x="1473200" y="4603750"/>
          <p14:tracePt t="101397" x="1460500" y="4597400"/>
          <p14:tracePt t="101413" x="1454150" y="4597400"/>
          <p14:tracePt t="101469" x="1447800" y="4591050"/>
          <p14:tracePt t="101482" x="1441450" y="4591050"/>
          <p14:tracePt t="101496" x="1422400" y="4591050"/>
          <p14:tracePt t="101502" x="1409700" y="4591050"/>
          <p14:tracePt t="101513" x="1403350" y="4591050"/>
          <p14:tracePt t="101686" x="1409700" y="4591050"/>
          <p14:tracePt t="101696" x="1416050" y="4591050"/>
          <p14:tracePt t="101729" x="1422400" y="4591050"/>
          <p14:tracePt t="101744" x="1428750" y="4591050"/>
          <p14:tracePt t="101752" x="1435100" y="4591050"/>
          <p14:tracePt t="101763" x="1441450" y="4591050"/>
          <p14:tracePt t="101816" x="1447800" y="4591050"/>
          <p14:tracePt t="101834" x="1454150" y="4591050"/>
          <p14:tracePt t="101847" x="1460500" y="4591050"/>
          <p14:tracePt t="102026" x="1466850" y="4591050"/>
          <p14:tracePt t="102048" x="1473200" y="4591050"/>
          <p14:tracePt t="102079" x="0" y="0"/>
        </p14:tracePtLst>
        <p14:tracePtLst>
          <p14:tracePt t="106768" x="3327400" y="4699000"/>
          <p14:tracePt t="108639" x="3327400" y="4705350"/>
          <p14:tracePt t="108650" x="3321050" y="4705350"/>
          <p14:tracePt t="108663" x="3314700" y="4711700"/>
          <p14:tracePt t="108672" x="3302000" y="4711700"/>
          <p14:tracePt t="108695" x="3295650" y="4711700"/>
          <p14:tracePt t="108704" x="3289300" y="4711700"/>
          <p14:tracePt t="108727" x="3282950" y="4711700"/>
          <p14:tracePt t="108751" x="3282950" y="4718050"/>
          <p14:tracePt t="108768" x="3276600" y="4718050"/>
          <p14:tracePt t="108775" x="3270250" y="4718050"/>
          <p14:tracePt t="108786" x="3263900" y="4724400"/>
          <p14:tracePt t="108802" x="3251200" y="4724400"/>
          <p14:tracePt t="108819" x="3244850" y="4724400"/>
          <p14:tracePt t="108825" x="3244850" y="4730750"/>
          <p14:tracePt t="108895" x="3238500" y="4730750"/>
          <p14:tracePt t="108902" x="3238500" y="4737100"/>
          <p14:tracePt t="108914" x="3232150" y="4737100"/>
          <p14:tracePt t="108945" x="3225800" y="4737100"/>
          <p14:tracePt t="108990" x="3219450" y="4737100"/>
          <p14:tracePt t="108999" x="3213100" y="4737100"/>
          <p14:tracePt t="109017" x="3206750" y="4737100"/>
          <p14:tracePt t="109040" x="3200400" y="4737100"/>
          <p14:tracePt t="109055" x="3194050" y="4737100"/>
          <p14:tracePt t="109064" x="3187700" y="4737100"/>
          <p14:tracePt t="109072" x="3181350" y="4743450"/>
          <p14:tracePt t="109129" x="3175000" y="4743450"/>
          <p14:tracePt t="109159" x="3168650" y="4743450"/>
          <p14:tracePt t="109183" x="3162300" y="4743450"/>
          <p14:tracePt t="109211" x="3155950" y="4743450"/>
          <p14:tracePt t="109295" x="3149600" y="4743450"/>
          <p14:tracePt t="109351" x="3143250" y="4743450"/>
          <p14:tracePt t="109367" x="3136900" y="4743450"/>
          <p14:tracePt t="109416" x="3130550" y="4743450"/>
          <p14:tracePt t="109471" x="3124200" y="4743450"/>
          <p14:tracePt t="109590" x="3117850" y="4743450"/>
          <p14:tracePt t="109611" x="3111500" y="4743450"/>
          <p14:tracePt t="109618" x="3105150" y="4743450"/>
          <p14:tracePt t="109625" x="3092450" y="4743450"/>
          <p14:tracePt t="109637" x="3086100" y="4749800"/>
          <p14:tracePt t="109653" x="3073400" y="4749800"/>
          <p14:tracePt t="109744" x="3073400" y="4756150"/>
          <p14:tracePt t="109752" x="3067050" y="4756150"/>
          <p14:tracePt t="109767" x="3060700" y="4756150"/>
          <p14:tracePt t="109780" x="3054350" y="4756150"/>
          <p14:tracePt t="109799" x="3054350" y="4762500"/>
          <p14:tracePt t="109812" x="3048000" y="4762500"/>
          <p14:tracePt t="110527" x="3041650" y="4762500"/>
          <p14:tracePt t="110559" x="3035300" y="4762500"/>
          <p14:tracePt t="110630" x="3028950" y="4762500"/>
          <p14:tracePt t="110771" x="3022600" y="4762500"/>
          <p14:tracePt t="110791" x="3016250" y="4762500"/>
          <p14:tracePt t="110898" x="3009900" y="4762500"/>
          <p14:tracePt t="110943" x="3003550" y="4762500"/>
          <p14:tracePt t="111055" x="2997200" y="4762500"/>
          <p14:tracePt t="111455" x="3003550" y="4762500"/>
          <p14:tracePt t="111467" x="3009900" y="4762500"/>
          <p14:tracePt t="111487" x="3016250" y="4762500"/>
          <p14:tracePt t="111500" x="3022600" y="4762500"/>
          <p14:tracePt t="111551" x="3028950" y="4762500"/>
          <p14:tracePt t="111568" x="3035300" y="4762500"/>
          <p14:tracePt t="111584" x="3041650" y="4762500"/>
          <p14:tracePt t="111594" x="3048000" y="4762500"/>
          <p14:tracePt t="111615" x="3054350" y="4762500"/>
          <p14:tracePt t="111816" x="3060700" y="4762500"/>
          <p14:tracePt t="111839" x="3067050" y="4762500"/>
          <p14:tracePt t="111848" x="3073400" y="4768850"/>
          <p14:tracePt t="111864" x="3079750" y="4768850"/>
          <p14:tracePt t="111880" x="3086100" y="4768850"/>
          <p14:tracePt t="111912" x="3092450" y="4768850"/>
          <p14:tracePt t="111951" x="3098800" y="4768850"/>
          <p14:tracePt t="111968" x="3105150" y="4768850"/>
          <p14:tracePt t="111983" x="3111500" y="4768850"/>
          <p14:tracePt t="111992" x="3117850" y="4768850"/>
          <p14:tracePt t="112007" x="3124200" y="4768850"/>
          <p14:tracePt t="112063" x="3130550" y="4768850"/>
          <p14:tracePt t="112080" x="3136900" y="4768850"/>
          <p14:tracePt t="112090" x="3143250" y="4768850"/>
          <p14:tracePt t="112097" x="3149600" y="4775200"/>
          <p14:tracePt t="112112" x="3155950" y="4775200"/>
          <p14:tracePt t="112128" x="3162300" y="4775200"/>
          <p14:tracePt t="112143" x="3168650" y="4775200"/>
          <p14:tracePt t="112159" x="3175000" y="4775200"/>
          <p14:tracePt t="112176" x="3187700" y="4775200"/>
          <p14:tracePt t="112192" x="3200400" y="4775200"/>
          <p14:tracePt t="112279" x="3206750" y="4775200"/>
          <p14:tracePt t="112360" x="3213100" y="4775200"/>
          <p14:tracePt t="112375" x="3219450" y="4775200"/>
          <p14:tracePt t="112391" x="3225800" y="4775200"/>
          <p14:tracePt t="112399" x="3232150" y="4775200"/>
          <p14:tracePt t="112415" x="3238500" y="4775200"/>
          <p14:tracePt t="112443" x="3251200" y="4775200"/>
          <p14:tracePt t="112486" x="3257550" y="4775200"/>
          <p14:tracePt t="112521" x="3263900" y="4775200"/>
          <p14:tracePt t="112535" x="3270250" y="4775200"/>
          <p14:tracePt t="112559" x="3276600" y="4768850"/>
          <p14:tracePt t="112576" x="3282950" y="4768850"/>
          <p14:tracePt t="112592" x="3289300" y="4768850"/>
          <p14:tracePt t="112600" x="3295650" y="4768850"/>
          <p14:tracePt t="112626" x="3302000" y="4768850"/>
          <p14:tracePt t="112639" x="3308350" y="4768850"/>
          <p14:tracePt t="112735" x="3314700" y="4768850"/>
          <p14:tracePt t="112760" x="3321050" y="4768850"/>
          <p14:tracePt t="112775" x="3327400" y="4768850"/>
          <p14:tracePt t="112786" x="3333750" y="4768850"/>
          <p14:tracePt t="112825" x="3340100" y="4768850"/>
          <p14:tracePt t="112863" x="3346450" y="4768850"/>
          <p14:tracePt t="112880" x="3359150" y="4768850"/>
          <p14:tracePt t="112892" x="3384550" y="4768850"/>
          <p14:tracePt t="112910" x="3409950" y="4762500"/>
          <p14:tracePt t="112927" x="3422650" y="4762500"/>
          <p14:tracePt t="113008" x="3429000" y="4762500"/>
          <p14:tracePt t="113024" x="3435350" y="4756150"/>
          <p14:tracePt t="113111" x="3441700" y="4756150"/>
          <p14:tracePt t="113127" x="3448050" y="4756150"/>
          <p14:tracePt t="113135" x="3454400" y="4756150"/>
          <p14:tracePt t="113154" x="3460750" y="4756150"/>
          <p14:tracePt t="113167" x="3467100" y="4756150"/>
          <p14:tracePt t="113176" x="3473450" y="4756150"/>
          <p14:tracePt t="113193" x="3498850" y="4756150"/>
          <p14:tracePt t="113210" x="3511550" y="4756150"/>
          <p14:tracePt t="113271" x="3517900" y="4756150"/>
          <p14:tracePt t="113279" x="3524250" y="4756150"/>
          <p14:tracePt t="113293" x="3536950" y="4756150"/>
          <p14:tracePt t="113354" x="3543300" y="4756150"/>
          <p14:tracePt t="113391" x="3549650" y="4756150"/>
          <p14:tracePt t="113423" x="3556000" y="4756150"/>
          <p14:tracePt t="113431" x="3562350" y="4756150"/>
          <p14:tracePt t="113551" x="3568700" y="4756150"/>
          <p14:tracePt t="113576" x="3575050" y="4756150"/>
          <p14:tracePt t="113587" x="3581400" y="4756150"/>
          <p14:tracePt t="113593" x="3594100" y="4756150"/>
          <p14:tracePt t="113611" x="3606800" y="4756150"/>
          <p14:tracePt t="113671" x="3613150" y="4756150"/>
          <p14:tracePt t="114209" x="3606800" y="4749800"/>
          <p14:tracePt t="114223" x="3600450" y="4749800"/>
          <p14:tracePt t="114239" x="3594100" y="4749800"/>
          <p14:tracePt t="114254" x="3581400" y="4749800"/>
          <p14:tracePt t="114269" x="3562350" y="4749800"/>
          <p14:tracePt t="114286" x="3556000" y="4749800"/>
          <p14:tracePt t="114303" x="3543300" y="4749800"/>
          <p14:tracePt t="114319" x="3530600" y="4749800"/>
          <p14:tracePt t="114336" x="3524250" y="4749800"/>
          <p14:tracePt t="114353" x="3505200" y="4749800"/>
          <p14:tracePt t="114369" x="3486150" y="4749800"/>
          <p14:tracePt t="114378" x="3473450" y="4749800"/>
          <p14:tracePt t="114382" x="3460750" y="4749800"/>
          <p14:tracePt t="114399" x="3448050" y="4749800"/>
          <p14:tracePt t="114414" x="3429000" y="4749800"/>
          <p14:tracePt t="114421" x="3416300" y="4749800"/>
          <p14:tracePt t="114437" x="3390900" y="4756150"/>
          <p14:tracePt t="114453" x="3371850" y="4756150"/>
          <p14:tracePt t="114469" x="3352800" y="4756150"/>
          <p14:tracePt t="114486" x="3327400" y="4756150"/>
          <p14:tracePt t="114503" x="3295650" y="4756150"/>
          <p14:tracePt t="114519" x="3244850" y="4756150"/>
          <p14:tracePt t="114536" x="3194050" y="4756150"/>
          <p14:tracePt t="114565" x="3143250" y="4756150"/>
          <p14:tracePt t="114599" x="3136900" y="4756150"/>
          <p14:tracePt t="114615" x="3130550" y="4756150"/>
          <p14:tracePt t="114631" x="3111500" y="4756150"/>
          <p14:tracePt t="114641" x="3086100" y="4756150"/>
          <p14:tracePt t="114654" x="3073400" y="4756150"/>
          <p14:tracePt t="114674" x="3060700" y="4756150"/>
          <p14:tracePt t="114688" x="3054350" y="4756150"/>
          <p14:tracePt t="114706" x="3048000" y="4756150"/>
          <p14:tracePt t="114719" x="3041650" y="4756150"/>
          <p14:tracePt t="114736" x="3035300" y="4756150"/>
          <p14:tracePt t="114752" x="3028950" y="4749800"/>
          <p14:tracePt t="114773" x="3022600" y="4749800"/>
          <p14:tracePt t="114968" x="3028950" y="4749800"/>
          <p14:tracePt t="114978" x="3035300" y="4749800"/>
          <p14:tracePt t="114987" x="3041650" y="4749800"/>
          <p14:tracePt t="115008" x="3073400" y="4749800"/>
          <p14:tracePt t="115014" x="3079750" y="4749800"/>
          <p14:tracePt t="115026" x="3092450" y="4749800"/>
          <p14:tracePt t="115039" x="3124200" y="4749800"/>
          <p14:tracePt t="115053" x="3168650" y="4749800"/>
          <p14:tracePt t="115072" x="3213100" y="4749800"/>
          <p14:tracePt t="115077" x="3225800" y="4749800"/>
          <p14:tracePt t="115089" x="3238500" y="4749800"/>
          <p14:tracePt t="115103" x="3244850" y="4749800"/>
          <p14:tracePt t="115159" x="3251200" y="4749800"/>
          <p14:tracePt t="115167" x="3257550" y="4749800"/>
          <p14:tracePt t="115183" x="3276600" y="4749800"/>
          <p14:tracePt t="115191" x="3282950" y="4749800"/>
          <p14:tracePt t="115203" x="3289300" y="4749800"/>
          <p14:tracePt t="115295" x="3295650" y="4749800"/>
          <p14:tracePt t="115309" x="3308350" y="4749800"/>
          <p14:tracePt t="115323" x="3314700" y="4749800"/>
          <p14:tracePt t="115337" x="3327400" y="4749800"/>
          <p14:tracePt t="115360" x="3333750" y="4749800"/>
          <p14:tracePt t="115370" x="3340100" y="4749800"/>
          <p14:tracePt t="115387" x="3346450" y="4749800"/>
          <p14:tracePt t="115404" x="3352800" y="4749800"/>
          <p14:tracePt t="115420" x="3359150" y="4749800"/>
          <p14:tracePt t="115447" x="3365500" y="4749800"/>
          <p14:tracePt t="115456" x="3371850" y="4749800"/>
          <p14:tracePt t="115470" x="3384550" y="4749800"/>
          <p14:tracePt t="115487" x="3403600" y="4749800"/>
          <p14:tracePt t="115504" x="3416300" y="4749800"/>
          <p14:tracePt t="115512" x="3422650" y="4749800"/>
          <p14:tracePt t="115523" x="3429000" y="4749800"/>
          <p14:tracePt t="115537" x="3435350" y="4749800"/>
          <p14:tracePt t="115591" x="3441700" y="4749800"/>
          <p14:tracePt t="115601" x="3448050" y="4749800"/>
          <p14:tracePt t="115642" x="3467100" y="4749800"/>
          <p14:tracePt t="115655" x="3473450" y="4749800"/>
          <p14:tracePt t="115680" x="3486150" y="4749800"/>
          <p14:tracePt t="115759" x="3492500" y="4749800"/>
          <p14:tracePt t="115791" x="3498850" y="4749800"/>
          <p14:tracePt t="115807" x="3505200" y="4749800"/>
          <p14:tracePt t="115824" x="3511550" y="4749800"/>
          <p14:tracePt t="115834" x="3517900" y="4749800"/>
          <p14:tracePt t="115843" x="3524250" y="4749800"/>
          <p14:tracePt t="115854" x="3536950" y="4749800"/>
          <p14:tracePt t="115871" x="3556000" y="4749800"/>
          <p14:tracePt t="115878" x="3562350" y="4749800"/>
          <p14:tracePt t="115976" x="3568700" y="4749800"/>
          <p14:tracePt t="116112" x="3575050" y="4749800"/>
          <p14:tracePt t="116119" x="3581400" y="4749800"/>
          <p14:tracePt t="116130" x="3587750" y="4749800"/>
          <p14:tracePt t="116137" x="3594100" y="4749800"/>
          <p14:tracePt t="116155" x="3606800" y="4749800"/>
          <p14:tracePt t="116408" x="3600450" y="4749800"/>
          <p14:tracePt t="116416" x="3594100" y="4749800"/>
          <p14:tracePt t="116432" x="3581400" y="4749800"/>
          <p14:tracePt t="116439" x="3568700" y="4749800"/>
          <p14:tracePt t="116448" x="3562350" y="4749800"/>
          <p14:tracePt t="116459" x="3556000" y="4749800"/>
          <p14:tracePt t="116465" x="3549650" y="4749800"/>
          <p14:tracePt t="116478" x="3536950" y="4749800"/>
          <p14:tracePt t="116498" x="3524250" y="4749800"/>
          <p14:tracePt t="116512" x="3511550" y="4749800"/>
          <p14:tracePt t="116530" x="3492500" y="4749800"/>
          <p14:tracePt t="116534" x="3486150" y="4749800"/>
          <p14:tracePt t="116542" x="3467100" y="4749800"/>
          <p14:tracePt t="116563" x="3435350" y="4749800"/>
          <p14:tracePt t="116568" x="3416300" y="4749800"/>
          <p14:tracePt t="116577" x="3403600" y="4749800"/>
          <p14:tracePt t="116598" x="3378200" y="4749800"/>
          <p14:tracePt t="116603" x="3365500" y="4749800"/>
          <p14:tracePt t="116606" x="3352800" y="4749800"/>
          <p14:tracePt t="116634" x="3346450" y="4749800"/>
          <p14:tracePt t="116648" x="3340100" y="4749800"/>
          <p14:tracePt t="116662" x="3327400" y="4749800"/>
          <p14:tracePt t="116677" x="3295650" y="4749800"/>
          <p14:tracePt t="116715" x="3200400" y="4749800"/>
          <p14:tracePt t="116731" x="3181350" y="4749800"/>
          <p14:tracePt t="116737" x="3168650" y="4749800"/>
          <p14:tracePt t="116815" x="3162300" y="4749800"/>
          <p14:tracePt t="116847" x="3155950" y="4749800"/>
          <p14:tracePt t="116865" x="3155950" y="4743450"/>
          <p14:tracePt t="116887" x="3143250" y="4743450"/>
          <p14:tracePt t="116901" x="3111500" y="4737100"/>
          <p14:tracePt t="116911" x="3098800" y="4737100"/>
          <p14:tracePt t="116927" x="3079750" y="4737100"/>
          <p14:tracePt t="116963" x="3073400" y="4737100"/>
          <p14:tracePt t="117015" x="3067050" y="4737100"/>
          <p14:tracePt t="117032" x="3060700" y="4737100"/>
          <p14:tracePt t="117039" x="3054350" y="4737100"/>
          <p14:tracePt t="117058" x="3048000" y="4737100"/>
          <p14:tracePt t="117066" x="3041650" y="4737100"/>
          <p14:tracePt t="117077" x="3028950" y="4737100"/>
          <p14:tracePt t="117093" x="3022600" y="4737100"/>
          <p14:tracePt t="117343" x="3028950" y="4737100"/>
          <p14:tracePt t="117352" x="3035300" y="4737100"/>
          <p14:tracePt t="117362" x="3041650" y="4737100"/>
          <p14:tracePt t="117373" x="3073400" y="4737100"/>
          <p14:tracePt t="117392" x="3086100" y="4737100"/>
          <p14:tracePt t="117406" x="3092450" y="4737100"/>
          <p14:tracePt t="117423" x="3098800" y="4737100"/>
          <p14:tracePt t="117440" x="3105150" y="4737100"/>
          <p14:tracePt t="117461" x="3117850" y="4737100"/>
          <p14:tracePt t="117473" x="3130550" y="4737100"/>
          <p14:tracePt t="117489" x="3149600" y="4737100"/>
          <p14:tracePt t="117494" x="3155950" y="4737100"/>
          <p14:tracePt t="117506" x="3168650" y="4737100"/>
          <p14:tracePt t="117522" x="3181350" y="4737100"/>
          <p14:tracePt t="117526" x="3187700" y="4737100"/>
          <p14:tracePt t="117544" x="3194050" y="4737100"/>
          <p14:tracePt t="117557" x="3213100" y="4737100"/>
          <p14:tracePt t="117574" x="3225800" y="4737100"/>
          <p14:tracePt t="117591" x="3232150" y="4737100"/>
          <p14:tracePt t="117606" x="3244850" y="4737100"/>
          <p14:tracePt t="117623" x="3257550" y="4737100"/>
          <p14:tracePt t="117630" x="3263900" y="4737100"/>
          <p14:tracePt t="117660" x="3270250" y="4737100"/>
          <p14:tracePt t="117680" x="3276600" y="4737100"/>
          <p14:tracePt t="117691" x="3282950" y="4737100"/>
          <p14:tracePt t="117706" x="3295650" y="4737100"/>
          <p14:tracePt t="117723" x="3308350" y="4737100"/>
          <p14:tracePt t="117728" x="3314700" y="4737100"/>
          <p14:tracePt t="117734" x="3321050" y="4737100"/>
          <p14:tracePt t="117741" x="3327400" y="4737100"/>
          <p14:tracePt t="117805" x="3333750" y="4737100"/>
          <p14:tracePt t="117816" x="3340100" y="4737100"/>
          <p14:tracePt t="117837" x="3346450" y="4737100"/>
          <p14:tracePt t="117876" x="3352800" y="4737100"/>
          <p14:tracePt t="117886" x="3359150" y="4737100"/>
          <p14:tracePt t="117894" x="3365500" y="4737100"/>
          <p14:tracePt t="117911" x="3371850" y="4737100"/>
          <p14:tracePt t="117922" x="3378200" y="4737100"/>
          <p14:tracePt t="118005" x="3384550" y="4737100"/>
          <p14:tracePt t="118021" x="3390900" y="4737100"/>
          <p14:tracePt t="118038" x="3397250" y="4737100"/>
          <p14:tracePt t="118103" x="3403600" y="4737100"/>
          <p14:tracePt t="118176" x="3409950" y="4737100"/>
          <p14:tracePt t="118967" x="3416300" y="4737100"/>
          <p14:tracePt t="118999" x="3422650" y="4737100"/>
          <p14:tracePt t="119031" x="3429000" y="4737100"/>
          <p14:tracePt t="119052" x="3435350" y="4737100"/>
          <p14:tracePt t="119145" x="3441700" y="4737100"/>
          <p14:tracePt t="119726" x="3435350" y="4737100"/>
          <p14:tracePt t="119751" x="3429000" y="4737100"/>
          <p14:tracePt t="119830" x="3422650" y="4737100"/>
          <p14:tracePt t="119854" x="3416300" y="4737100"/>
          <p14:tracePt t="119903" x="3409950" y="4737100"/>
          <p14:tracePt t="119944" x="3397250" y="4737100"/>
          <p14:tracePt t="119967" x="3390900" y="4737100"/>
          <p14:tracePt t="120023" x="3384550" y="4737100"/>
          <p14:tracePt t="120043" x="3378200" y="4737100"/>
          <p14:tracePt t="120080" x="3371850" y="4737100"/>
          <p14:tracePt t="120106" x="3365500" y="4737100"/>
          <p14:tracePt t="120127" x="3359150" y="4737100"/>
          <p14:tracePt t="120135" x="3352800" y="4737100"/>
          <p14:tracePt t="120167" x="3346450" y="4737100"/>
          <p14:tracePt t="120183" x="3340100" y="4737100"/>
          <p14:tracePt t="120191" x="3333750" y="4737100"/>
          <p14:tracePt t="120200" x="3327400" y="4737100"/>
          <p14:tracePt t="120217" x="3321050" y="4737100"/>
          <p14:tracePt t="120233" x="3314700" y="4737100"/>
          <p14:tracePt t="120287" x="3308350" y="4730750"/>
          <p14:tracePt t="120296" x="3302000" y="4730750"/>
          <p14:tracePt t="120311" x="3295650" y="4730750"/>
          <p14:tracePt t="120351" x="3289300" y="4730750"/>
          <p14:tracePt t="120375" x="3282950" y="4730750"/>
          <p14:tracePt t="120442" x="3276600" y="4730750"/>
          <p14:tracePt t="120450" x="3270250" y="4730750"/>
          <p14:tracePt t="120467" x="3263900" y="4730750"/>
          <p14:tracePt t="120486" x="3244850" y="4730750"/>
          <p14:tracePt t="120510" x="3225800" y="4730750"/>
          <p14:tracePt t="120517" x="3213100" y="4730750"/>
          <p14:tracePt t="120538" x="3194050" y="4730750"/>
          <p14:tracePt t="120570" x="3187700" y="4730750"/>
          <p14:tracePt t="120608" x="3181350" y="4730750"/>
          <p14:tracePt t="120615" x="3175000" y="4730750"/>
          <p14:tracePt t="120624" x="3168650" y="4730750"/>
          <p14:tracePt t="120642" x="3162300" y="4730750"/>
          <p14:tracePt t="120714" x="3155950" y="4730750"/>
          <p14:tracePt t="120752" x="3149600" y="4730750"/>
          <p14:tracePt t="120775" x="3143250" y="4730750"/>
          <p14:tracePt t="120782" x="3143250" y="4724400"/>
          <p14:tracePt t="120791" x="3136900" y="4724400"/>
          <p14:tracePt t="121005" x="3130550" y="4724400"/>
          <p14:tracePt t="121144" x="3124200" y="4724400"/>
          <p14:tracePt t="121255" x="3117850" y="4724400"/>
          <p14:tracePt t="121351" x="3117850" y="4718050"/>
          <p14:tracePt t="122173" x="3124200" y="4718050"/>
          <p14:tracePt t="122206" x="3130550" y="4718050"/>
          <p14:tracePt t="122261" x="3136900" y="4718050"/>
          <p14:tracePt t="122357" x="3143250" y="4718050"/>
          <p14:tracePt t="122421" x="3149600" y="4718050"/>
          <p14:tracePt t="122533" x="3155950" y="4718050"/>
          <p14:tracePt t="122549" x="3162300" y="4718050"/>
          <p14:tracePt t="122565" x="3168650" y="4718050"/>
          <p14:tracePt t="122605" x="3175000" y="4718050"/>
          <p14:tracePt t="122614" x="3175000" y="4724400"/>
          <p14:tracePt t="122623" x="3181350" y="4724400"/>
          <p14:tracePt t="122648" x="3187700" y="4724400"/>
          <p14:tracePt t="122678" x="3194050" y="4724400"/>
          <p14:tracePt t="122695" x="3200400" y="4724400"/>
          <p14:tracePt t="122712" x="3206750" y="4724400"/>
          <p14:tracePt t="122722" x="3213100" y="4724400"/>
          <p14:tracePt t="122744" x="3219450" y="4724400"/>
          <p14:tracePt t="122751" x="3225800" y="4724400"/>
          <p14:tracePt t="122784" x="3225800" y="4730750"/>
          <p14:tracePt t="122795" x="3232150" y="4730750"/>
          <p14:tracePt t="122827" x="3238500" y="4730750"/>
          <p14:tracePt t="122862" x="3244850" y="4730750"/>
          <p14:tracePt t="122871" x="3251200" y="4730750"/>
          <p14:tracePt t="122890" x="3257550" y="4730750"/>
          <p14:tracePt t="122910" x="3263900" y="4730750"/>
          <p14:tracePt t="122921" x="3270250" y="4730750"/>
          <p14:tracePt t="122930" x="3276600" y="4730750"/>
          <p14:tracePt t="122944" x="3289300" y="4730750"/>
          <p14:tracePt t="122961" x="3295650" y="4737100"/>
          <p14:tracePt t="123022" x="3302000" y="4737100"/>
          <p14:tracePt t="123031" x="3308350" y="4737100"/>
          <p14:tracePt t="123040" x="3314700" y="4737100"/>
          <p14:tracePt t="123049" x="3321050" y="4737100"/>
          <p14:tracePt t="123060" x="3333750" y="4737100"/>
          <p14:tracePt t="123077" x="3333750" y="4743450"/>
          <p14:tracePt t="123167" x="3340100" y="4743450"/>
          <p14:tracePt t="123175" x="3346450" y="4743450"/>
          <p14:tracePt t="123186" x="3352800" y="4743450"/>
          <p14:tracePt t="123194" x="3359150" y="4743450"/>
          <p14:tracePt t="123213" x="3371850" y="4743450"/>
          <p14:tracePt t="123272" x="3378200" y="4743450"/>
          <p14:tracePt t="123279" x="3384550" y="4743450"/>
          <p14:tracePt t="123294" x="3397250" y="4743450"/>
          <p14:tracePt t="123311" x="3409950" y="4743450"/>
          <p14:tracePt t="123344" x="3416300" y="4743450"/>
          <p14:tracePt t="123399" x="3422650" y="4743450"/>
          <p14:tracePt t="123418" x="3429000" y="4743450"/>
          <p14:tracePt t="123427" x="3435350" y="4743450"/>
          <p14:tracePt t="123433" x="3448050" y="4743450"/>
          <p14:tracePt t="123447" x="3460750" y="4743450"/>
          <p14:tracePt t="123461" x="3473450" y="4743450"/>
          <p14:tracePt t="123478" x="3479800" y="4743450"/>
          <p14:tracePt t="123640" x="3486150" y="4743450"/>
          <p14:tracePt t="123656" x="3486150" y="4749800"/>
          <p14:tracePt t="123664" x="3492500" y="4749800"/>
          <p14:tracePt t="123683" x="3498850" y="4749800"/>
          <p14:tracePt t="123695" x="3511550" y="4756150"/>
          <p14:tracePt t="123976" x="3517900" y="4756150"/>
          <p14:tracePt t="124007" x="3524250" y="4762500"/>
          <p14:tracePt t="124166" x="3517900" y="4768850"/>
          <p14:tracePt t="124174" x="3511550" y="4768850"/>
          <p14:tracePt t="124182" x="3498850" y="4775200"/>
          <p14:tracePt t="124198" x="3479800" y="4775200"/>
          <p14:tracePt t="124212" x="3473450" y="4781550"/>
          <p14:tracePt t="124215" x="3467100" y="4781550"/>
          <p14:tracePt t="124230" x="3448050" y="4787900"/>
          <p14:tracePt t="124248" x="3435350" y="4787900"/>
          <p14:tracePt t="124254" x="3422650" y="4787900"/>
          <p14:tracePt t="124266" x="3416300" y="4787900"/>
          <p14:tracePt t="124278" x="3378200" y="4787900"/>
          <p14:tracePt t="124295" x="3340100" y="4787900"/>
          <p14:tracePt t="124312" x="3302000" y="4787900"/>
          <p14:tracePt t="124329" x="3282950" y="4787900"/>
          <p14:tracePt t="124346" x="3270250" y="4787900"/>
          <p14:tracePt t="124362" x="3263900" y="4787900"/>
          <p14:tracePt t="124379" x="3257550" y="4787900"/>
          <p14:tracePt t="124397" x="3225800" y="4787900"/>
          <p14:tracePt t="124413" x="3194050" y="4787900"/>
          <p14:tracePt t="124429" x="3162300" y="4787900"/>
          <p14:tracePt t="124445" x="3136900" y="4787900"/>
          <p14:tracePt t="124462" x="3124200" y="4787900"/>
          <p14:tracePt t="124478" x="3117850" y="4787900"/>
          <p14:tracePt t="124518" x="3111500" y="4787900"/>
          <p14:tracePt t="124526" x="3105150" y="4787900"/>
          <p14:tracePt t="124536" x="3092450" y="4787900"/>
          <p14:tracePt t="124545" x="3079750" y="4787900"/>
          <p14:tracePt t="124561" x="3060700" y="4781550"/>
          <p14:tracePt t="124578" x="3054350" y="4781550"/>
          <p14:tracePt t="124581" x="3048000" y="4781550"/>
          <p14:tracePt t="124895" x="3054350" y="4781550"/>
          <p14:tracePt t="124914" x="3073400" y="4781550"/>
          <p14:tracePt t="124922" x="3105150" y="4781550"/>
          <p14:tracePt t="124938" x="3149600" y="4781550"/>
          <p14:tracePt t="124947" x="3175000" y="4781550"/>
          <p14:tracePt t="124950" x="3194050" y="4781550"/>
          <p14:tracePt t="124958" x="3206750" y="4781550"/>
          <p14:tracePt t="124971" x="3219450" y="4781550"/>
          <p14:tracePt t="124987" x="3238500" y="4781550"/>
          <p14:tracePt t="125008" x="3251200" y="4781550"/>
          <p14:tracePt t="125020" x="3270250" y="4781550"/>
          <p14:tracePt t="125039" x="3295650" y="4781550"/>
          <p14:tracePt t="125054" x="3327400" y="4781550"/>
          <p14:tracePt t="125071" x="3340100" y="4781550"/>
          <p14:tracePt t="125087" x="3346450" y="4781550"/>
          <p14:tracePt t="125109" x="3359150" y="4781550"/>
          <p14:tracePt t="125114" x="3365500" y="4781550"/>
          <p14:tracePt t="125117" x="3378200" y="4781550"/>
          <p14:tracePt t="125141" x="3390900" y="4781550"/>
          <p14:tracePt t="125154" x="3397250" y="4781550"/>
          <p14:tracePt t="125189" x="3409950" y="4787900"/>
          <p14:tracePt t="125198" x="3416300" y="4787900"/>
          <p14:tracePt t="125247" x="3422650" y="4787900"/>
          <p14:tracePt t="125264" x="3429000" y="4787900"/>
          <p14:tracePt t="125305" x="3435350" y="4787900"/>
          <p14:tracePt t="125319" x="3441700" y="4787900"/>
          <p14:tracePt t="125335" x="3448050" y="4787900"/>
          <p14:tracePt t="125367" x="3448050" y="4794250"/>
          <p14:tracePt t="125378" x="3454400" y="4794250"/>
          <p14:tracePt t="125391" x="3460750" y="4794250"/>
          <p14:tracePt t="125415" x="3467100" y="4794250"/>
          <p14:tracePt t="125727" x="3467100" y="4800600"/>
          <p14:tracePt t="125738" x="3460750" y="4800600"/>
          <p14:tracePt t="125751" x="3454400" y="4806950"/>
          <p14:tracePt t="125769" x="3448050" y="4806950"/>
          <p14:tracePt t="125784" x="3441700" y="4813300"/>
          <p14:tracePt t="125802" x="3435350" y="4813300"/>
          <p14:tracePt t="125813" x="3422650" y="4813300"/>
          <p14:tracePt t="125830" x="3416300" y="4819650"/>
          <p14:tracePt t="125847" x="3409950" y="4819650"/>
          <p14:tracePt t="125863" x="3403600" y="4819650"/>
          <p14:tracePt t="125880" x="3397250" y="4826000"/>
          <p14:tracePt t="125896" x="3384550" y="4826000"/>
          <p14:tracePt t="125913" x="3378200" y="4826000"/>
          <p14:tracePt t="125920" x="3371850" y="4826000"/>
          <p14:tracePt t="125929" x="3365500" y="4826000"/>
          <p14:tracePt t="125947" x="3352800" y="4826000"/>
          <p14:tracePt t="125982" x="3346450" y="4826000"/>
          <p14:tracePt t="125998" x="3333750" y="4826000"/>
          <p14:tracePt t="126013" x="3308350" y="4826000"/>
          <p14:tracePt t="126030" x="3282950" y="4826000"/>
          <p14:tracePt t="126047" x="3276600" y="4826000"/>
          <p14:tracePt t="126055" x="3270250" y="4826000"/>
          <p14:tracePt t="126063" x="3263900" y="4826000"/>
          <p14:tracePt t="126080" x="3251200" y="4826000"/>
          <p14:tracePt t="126097" x="3244850" y="4826000"/>
          <p14:tracePt t="126201" x="3238500" y="4826000"/>
          <p14:tracePt t="126210" x="3232150" y="4826000"/>
          <p14:tracePt t="126219" x="3225800" y="4826000"/>
          <p14:tracePt t="126234" x="3213100" y="4826000"/>
          <p14:tracePt t="126238" x="3206750" y="4826000"/>
          <p14:tracePt t="126268" x="3200400" y="4826000"/>
          <p14:tracePt t="126282" x="3194050" y="4826000"/>
          <p14:tracePt t="126407" x="3187700" y="4826000"/>
          <p14:tracePt t="126439" x="3181350" y="4819650"/>
          <p14:tracePt t="126464" x="3181350" y="4813300"/>
          <p14:tracePt t="126479" x="3181350" y="4806950"/>
          <p14:tracePt t="126527" x="3181350" y="4800600"/>
          <p14:tracePt t="126575" x="3181350" y="4794250"/>
          <p14:tracePt t="126603" x="3181350" y="4787900"/>
          <p14:tracePt t="126614" x="3181350" y="4781550"/>
          <p14:tracePt t="126622" x="3187700" y="4781550"/>
          <p14:tracePt t="126632" x="3194050" y="4775200"/>
          <p14:tracePt t="126647" x="3200400" y="4768850"/>
          <p14:tracePt t="126664" x="3213100" y="4762500"/>
          <p14:tracePt t="126681" x="3219450" y="4762500"/>
          <p14:tracePt t="126697" x="3232150" y="4756150"/>
          <p14:tracePt t="126702" x="3238500" y="4756150"/>
          <p14:tracePt t="126720" x="3244850" y="4756150"/>
          <p14:tracePt t="126731" x="3251200" y="4756150"/>
          <p14:tracePt t="126736" x="3263900" y="4749800"/>
          <p14:tracePt t="126748" x="3282950" y="4749800"/>
          <p14:tracePt t="126766" x="3295650" y="4743450"/>
          <p14:tracePt t="126781" x="3308350" y="4743450"/>
          <p14:tracePt t="126798" x="3314700" y="4743450"/>
          <p14:tracePt t="126815" x="3321050" y="4743450"/>
          <p14:tracePt t="126831" x="3333750" y="4743450"/>
          <p14:tracePt t="126848" x="3340100" y="4743450"/>
          <p14:tracePt t="126864" x="3352800" y="4737100"/>
          <p14:tracePt t="126881" x="3365500" y="4737100"/>
          <p14:tracePt t="126898" x="3371850" y="4737100"/>
          <p14:tracePt t="126943" x="3378200" y="4737100"/>
          <p14:tracePt t="126951" x="3384550" y="4737100"/>
          <p14:tracePt t="126965" x="3397250" y="4737100"/>
          <p14:tracePt t="126981" x="3422650" y="4737100"/>
          <p14:tracePt t="126998" x="3429000" y="4737100"/>
          <p14:tracePt t="127014" x="3435350" y="4737100"/>
          <p14:tracePt t="127031" x="3448050" y="4743450"/>
          <p14:tracePt t="127052" x="3454400" y="4743450"/>
          <p14:tracePt t="127066" x="3460750" y="4749800"/>
          <p14:tracePt t="127130" x="3460750" y="4756150"/>
          <p14:tracePt t="127138" x="3467100" y="4762500"/>
          <p14:tracePt t="127149" x="3473450" y="4775200"/>
          <p14:tracePt t="127165" x="3479800" y="4781550"/>
          <p14:tracePt t="127184" x="3479800" y="4787900"/>
          <p14:tracePt t="127198" x="3486150" y="4787900"/>
          <p14:tracePt t="127223" x="3486150" y="4794250"/>
          <p14:tracePt t="127234" x="3486150" y="4800600"/>
          <p14:tracePt t="127249" x="3486150" y="4813300"/>
          <p14:tracePt t="127265" x="3486150" y="4819650"/>
          <p14:tracePt t="127272" x="3486150" y="4826000"/>
          <p14:tracePt t="127329" x="3479800" y="4838700"/>
          <p14:tracePt t="127338" x="3479800" y="4845050"/>
          <p14:tracePt t="127342" x="3473450" y="4845050"/>
          <p14:tracePt t="127362" x="3467100" y="4851400"/>
          <p14:tracePt t="127369" x="3467100" y="4857750"/>
          <p14:tracePt t="127399" x="3467100" y="4864100"/>
          <p14:tracePt t="127407" x="3460750" y="4864100"/>
          <p14:tracePt t="127415" x="3454400" y="4864100"/>
          <p14:tracePt t="127432" x="3441700" y="4870450"/>
          <p14:tracePt t="127438" x="3435350" y="4870450"/>
          <p14:tracePt t="127448" x="3435350" y="4876800"/>
          <p14:tracePt t="127465" x="3429000" y="4876800"/>
          <p14:tracePt t="127482" x="3422650" y="4883150"/>
          <p14:tracePt t="127499" x="3409950" y="4883150"/>
          <p14:tracePt t="127506" x="3403600" y="4883150"/>
          <p14:tracePt t="127510" x="3390900" y="4889500"/>
          <p14:tracePt t="127520" x="3378200" y="4889500"/>
          <p14:tracePt t="127533" x="3352800" y="4895850"/>
          <p14:tracePt t="127550" x="3340100" y="4895850"/>
          <p14:tracePt t="127565" x="3327400" y="4895850"/>
          <p14:tracePt t="127582" x="3314700" y="4895850"/>
          <p14:tracePt t="127599" x="3295650" y="4895850"/>
          <p14:tracePt t="127606" x="3289300" y="4895850"/>
          <p14:tracePt t="127615" x="3282950" y="4895850"/>
          <p14:tracePt t="127632" x="3263900" y="4895850"/>
          <p14:tracePt t="127657" x="3257550" y="4895850"/>
          <p14:tracePt t="127665" x="3251200" y="4895850"/>
          <p14:tracePt t="127682" x="3238500" y="4889500"/>
          <p14:tracePt t="127699" x="3213100" y="4883150"/>
          <p14:tracePt t="127704" x="3206750" y="4883150"/>
          <p14:tracePt t="127715" x="3200400" y="4876800"/>
          <p14:tracePt t="127751" x="3194050" y="4876800"/>
          <p14:tracePt t="127763" x="3194050" y="4870450"/>
          <p14:tracePt t="127775" x="3187700" y="4870450"/>
          <p14:tracePt t="127794" x="3187700" y="4864100"/>
          <p14:tracePt t="127815" x="3181350" y="4857750"/>
          <p14:tracePt t="127832" x="3181350" y="4851400"/>
          <p14:tracePt t="127840" x="3181350" y="4845050"/>
          <p14:tracePt t="127849" x="3181350" y="4838700"/>
          <p14:tracePt t="127866" x="3181350" y="4832350"/>
          <p14:tracePt t="127882" x="3181350" y="4826000"/>
          <p14:tracePt t="127901" x="3181350" y="4813300"/>
          <p14:tracePt t="127942" x="3181350" y="4806950"/>
          <p14:tracePt t="127961" x="0" y="0"/>
        </p14:tracePtLst>
        <p14:tracePtLst>
          <p14:tracePt t="132861" x="1162050" y="3467100"/>
          <p14:tracePt t="133095" x="1162050" y="3460750"/>
          <p14:tracePt t="134359" x="1168400" y="3460750"/>
          <p14:tracePt t="134449" x="1174750" y="3460750"/>
          <p14:tracePt t="134479" x="1181100" y="3460750"/>
          <p14:tracePt t="134535" x="1187450" y="3460750"/>
          <p14:tracePt t="134631" x="1193800" y="3460750"/>
          <p14:tracePt t="134727" x="1200150" y="3467100"/>
          <p14:tracePt t="134771" x="1206500" y="3467100"/>
          <p14:tracePt t="134798" x="1212850" y="3467100"/>
          <p14:tracePt t="134807" x="1212850" y="3473450"/>
          <p14:tracePt t="134822" x="1219200" y="3473450"/>
          <p14:tracePt t="135208" x="1219200" y="3479800"/>
          <p14:tracePt t="135242" x="1225550" y="3479800"/>
          <p14:tracePt t="138239" x="1225550" y="3486150"/>
          <p14:tracePt t="138248" x="1231900" y="3486150"/>
          <p14:tracePt t="138257" x="1238250" y="3486150"/>
          <p14:tracePt t="138273" x="1238250" y="3492500"/>
          <p14:tracePt t="138290" x="1244600" y="3492500"/>
          <p14:tracePt t="138311" x="1250950" y="3492500"/>
          <p14:tracePt t="138335" x="1250950" y="3498850"/>
          <p14:tracePt t="138367" x="1257300" y="3498850"/>
          <p14:tracePt t="138393" x="1257300" y="3505200"/>
          <p14:tracePt t="138407" x="1263650" y="3505200"/>
          <p14:tracePt t="138503" x="1263650" y="3511550"/>
          <p14:tracePt t="138522" x="1263650" y="3517900"/>
          <p14:tracePt t="138531" x="1270000" y="3517900"/>
          <p14:tracePt t="138541" x="1276350" y="3530600"/>
          <p14:tracePt t="138586" x="1282700" y="3536950"/>
          <p14:tracePt t="138607" x="1282700" y="3543300"/>
          <p14:tracePt t="138615" x="1289050" y="3543300"/>
          <p14:tracePt t="138626" x="1289050" y="3549650"/>
          <p14:tracePt t="138640" x="1295400" y="3556000"/>
          <p14:tracePt t="138657" x="1295400" y="3562350"/>
          <p14:tracePt t="138674" x="1295400" y="3568700"/>
          <p14:tracePt t="138735" x="1301750" y="3568700"/>
          <p14:tracePt t="138776" x="1308100" y="3575050"/>
          <p14:tracePt t="138788" x="1308100" y="3581400"/>
          <p14:tracePt t="138793" x="1314450" y="3581400"/>
          <p14:tracePt t="138802" x="1314450" y="3587750"/>
          <p14:tracePt t="138811" x="1320800" y="3594100"/>
          <p14:tracePt t="138824" x="1333500" y="3600450"/>
          <p14:tracePt t="138840" x="1333500" y="3606800"/>
          <p14:tracePt t="138857" x="1339850" y="3606800"/>
          <p14:tracePt t="138874" x="1346200" y="3613150"/>
          <p14:tracePt t="138890" x="1352550" y="3619500"/>
          <p14:tracePt t="138936" x="1352550" y="3625850"/>
          <p14:tracePt t="138954" x="1358900" y="3625850"/>
          <p14:tracePt t="138998" x="1365250" y="3632200"/>
          <p14:tracePt t="139024" x="1371600" y="3632200"/>
          <p14:tracePt t="139049" x="1371600" y="3638550"/>
          <p14:tracePt t="139103" x="1377950" y="3638550"/>
          <p14:tracePt t="139110" x="1377950" y="3644900"/>
          <p14:tracePt t="139125" x="1390650" y="3644900"/>
          <p14:tracePt t="139141" x="1397000" y="3651250"/>
          <p14:tracePt t="139157" x="1409700" y="3657600"/>
          <p14:tracePt t="139177" x="1416050" y="3663950"/>
          <p14:tracePt t="139199" x="1422400" y="3670300"/>
          <p14:tracePt t="139208" x="1428750" y="3670300"/>
          <p14:tracePt t="139224" x="1435100" y="3676650"/>
          <p14:tracePt t="139241" x="1447800" y="3676650"/>
          <p14:tracePt t="139257" x="1454150" y="3683000"/>
          <p14:tracePt t="139263" x="1460500" y="3683000"/>
          <p14:tracePt t="139274" x="1466850" y="3689350"/>
          <p14:tracePt t="139291" x="1479550" y="3695700"/>
          <p14:tracePt t="139298" x="1485900" y="3695700"/>
          <p14:tracePt t="139302" x="1492250" y="3702050"/>
          <p14:tracePt t="139322" x="1498600" y="3708400"/>
          <p14:tracePt t="139328" x="1504950" y="3708400"/>
          <p14:tracePt t="139341" x="1511300" y="3714750"/>
          <p14:tracePt t="139368" x="1517650" y="3714750"/>
          <p14:tracePt t="139391" x="1524000" y="3714750"/>
          <p14:tracePt t="139450" x="1530350" y="3714750"/>
          <p14:tracePt t="139464" x="1536700" y="3714750"/>
          <p14:tracePt t="139471" x="1543050" y="3714750"/>
          <p14:tracePt t="139486" x="1555750" y="3721100"/>
          <p14:tracePt t="139499" x="1562100" y="3721100"/>
          <p14:tracePt t="139509" x="1574800" y="3721100"/>
          <p14:tracePt t="139551" x="1581150" y="3721100"/>
          <p14:tracePt t="139575" x="1587500" y="3721100"/>
          <p14:tracePt t="139619" x="1593850" y="3721100"/>
          <p14:tracePt t="139632" x="1600200" y="3721100"/>
          <p14:tracePt t="139641" x="1600200" y="3714750"/>
          <p14:tracePt t="139658" x="1606550" y="3702050"/>
          <p14:tracePt t="139675" x="1612900" y="3695700"/>
          <p14:tracePt t="139682" x="1612900" y="3689350"/>
          <p14:tracePt t="139686" x="1625600" y="3683000"/>
          <p14:tracePt t="139703" x="1631950" y="3676650"/>
          <p14:tracePt t="139714" x="1638300" y="3670300"/>
          <p14:tracePt t="139725" x="1638300" y="3663950"/>
          <p14:tracePt t="139741" x="1644650" y="3657600"/>
          <p14:tracePt t="139758" x="1651000" y="3651250"/>
          <p14:tracePt t="139776" x="1651000" y="3638550"/>
          <p14:tracePt t="139784" x="1657350" y="3632200"/>
          <p14:tracePt t="139789" x="1657350" y="3625850"/>
          <p14:tracePt t="139800" x="1663700" y="3625850"/>
          <p14:tracePt t="139807" x="1663700" y="3619500"/>
          <p14:tracePt t="139825" x="1670050" y="3613150"/>
          <p14:tracePt t="139850" x="1676400" y="3606800"/>
          <p14:tracePt t="139858" x="1676400" y="3600450"/>
          <p14:tracePt t="139879" x="1682750" y="3581400"/>
          <p14:tracePt t="139887" x="1682750" y="3575050"/>
          <p14:tracePt t="139896" x="1689100" y="3575050"/>
          <p14:tracePt t="139915" x="1689100" y="3568700"/>
          <p14:tracePt t="139926" x="1689100" y="3556000"/>
          <p14:tracePt t="139946" x="1689100" y="3549650"/>
          <p14:tracePt t="139950" x="1689100" y="3543300"/>
          <p14:tracePt t="139960" x="1695450" y="3543300"/>
          <p14:tracePt t="139978" x="1695450" y="3536950"/>
          <p14:tracePt t="139992" x="1695450" y="3524250"/>
          <p14:tracePt t="140012" x="1695450" y="3505200"/>
          <p14:tracePt t="140017" x="1701800" y="3492500"/>
          <p14:tracePt t="140026" x="1701800" y="3486150"/>
          <p14:tracePt t="140065" x="1701800" y="3460750"/>
          <p14:tracePt t="140072" x="1701800" y="3454400"/>
          <p14:tracePt t="140101" x="1701800" y="3435350"/>
          <p14:tracePt t="140114" x="1701800" y="3429000"/>
          <p14:tracePt t="140126" x="1701800" y="3416300"/>
          <p14:tracePt t="140144" x="1701800" y="3409950"/>
          <p14:tracePt t="140148" x="1701800" y="3403600"/>
          <p14:tracePt t="140158" x="1701800" y="3397250"/>
          <p14:tracePt t="140176" x="1701800" y="3378200"/>
          <p14:tracePt t="140191" x="1701800" y="3365500"/>
          <p14:tracePt t="140209" x="1701800" y="3352800"/>
          <p14:tracePt t="140225" x="1701800" y="3340100"/>
          <p14:tracePt t="140242" x="1701800" y="3333750"/>
          <p14:tracePt t="140258" x="1695450" y="3321050"/>
          <p14:tracePt t="140279" x="1695450" y="3302000"/>
          <p14:tracePt t="140285" x="1695450" y="3295650"/>
          <p14:tracePt t="140293" x="1695450" y="3289300"/>
          <p14:tracePt t="140310" x="1689100" y="3270250"/>
          <p14:tracePt t="140326" x="1682750" y="3251200"/>
          <p14:tracePt t="140344" x="1676400" y="3225800"/>
          <p14:tracePt t="140349" x="1670050" y="3219450"/>
          <p14:tracePt t="140359" x="1670050" y="3206750"/>
          <p14:tracePt t="140377" x="1663700" y="3181350"/>
          <p14:tracePt t="140381" x="1657350" y="3181350"/>
          <p14:tracePt t="140392" x="1657350" y="3175000"/>
          <p14:tracePt t="140409" x="1644650" y="3155950"/>
          <p14:tracePt t="140414" x="1644650" y="3149600"/>
          <p14:tracePt t="140425" x="1638300" y="3143250"/>
          <p14:tracePt t="140442" x="1631950" y="3130550"/>
          <p14:tracePt t="140446" x="1631950" y="3124200"/>
          <p14:tracePt t="140459" x="1631950" y="3117850"/>
          <p14:tracePt t="140478" x="1612900" y="3092450"/>
          <p14:tracePt t="140494" x="1593850" y="3073400"/>
          <p14:tracePt t="140509" x="1574800" y="3054350"/>
          <p14:tracePt t="140528" x="1568450" y="3048000"/>
          <p14:tracePt t="140542" x="1562100" y="3041650"/>
          <p14:tracePt t="140559" x="1555750" y="3028950"/>
          <p14:tracePt t="140575" x="1543050" y="3016250"/>
          <p14:tracePt t="140581" x="1536700" y="3003550"/>
          <p14:tracePt t="140592" x="1530350" y="2990850"/>
          <p14:tracePt t="140609" x="1511300" y="2971800"/>
          <p14:tracePt t="140616" x="1498600" y="2965450"/>
          <p14:tracePt t="140625" x="1492250" y="2952750"/>
          <p14:tracePt t="140642" x="1473200" y="2946400"/>
          <p14:tracePt t="140647" x="1460500" y="2940050"/>
          <p14:tracePt t="140659" x="1454150" y="2933700"/>
          <p14:tracePt t="140678" x="1441450" y="2927350"/>
          <p14:tracePt t="140692" x="1435100" y="2927350"/>
          <p14:tracePt t="140709" x="1428750" y="2921000"/>
          <p14:tracePt t="140726" x="1422400" y="2921000"/>
          <p14:tracePt t="140742" x="1409700" y="2914650"/>
          <p14:tracePt t="140759" x="1397000" y="2908300"/>
          <p14:tracePt t="140776" x="1377950" y="2908300"/>
          <p14:tracePt t="140781" x="1371600" y="2901950"/>
          <p14:tracePt t="140792" x="1365250" y="2901950"/>
          <p14:tracePt t="140809" x="1352550" y="2901950"/>
          <p14:tracePt t="140826" x="1346200" y="2901950"/>
          <p14:tracePt t="140842" x="1327150" y="2901950"/>
          <p14:tracePt t="140849" x="1320800" y="2901950"/>
          <p14:tracePt t="140853" x="1314450" y="2901950"/>
          <p14:tracePt t="140863" x="1308100" y="2901950"/>
          <p14:tracePt t="140877" x="1289050" y="2901950"/>
          <p14:tracePt t="140893" x="1270000" y="2901950"/>
          <p14:tracePt t="140909" x="1244600" y="2901950"/>
          <p14:tracePt t="140926" x="1212850" y="2901950"/>
          <p14:tracePt t="140943" x="1181100" y="2901950"/>
          <p14:tracePt t="140949" x="1174750" y="2901950"/>
          <p14:tracePt t="140959" x="1162050" y="2901950"/>
          <p14:tracePt t="140976" x="1155700" y="2901950"/>
          <p14:tracePt t="140983" x="1149350" y="2901950"/>
          <p14:tracePt t="140993" x="1143000" y="2901950"/>
          <p14:tracePt t="141009" x="1130300" y="2901950"/>
          <p14:tracePt t="141014" x="1130300" y="2908300"/>
          <p14:tracePt t="141026" x="1123950" y="2908300"/>
          <p14:tracePt t="141061" x="1111250" y="2921000"/>
          <p14:tracePt t="141077" x="1098550" y="2927350"/>
          <p14:tracePt t="141093" x="1092200" y="2933700"/>
          <p14:tracePt t="141113" x="1079500" y="2952750"/>
          <p14:tracePt t="141139" x="1060450" y="2978150"/>
          <p14:tracePt t="141142" x="1060450" y="2984500"/>
          <p14:tracePt t="141153" x="1054100" y="2990850"/>
          <p14:tracePt t="141160" x="1047750" y="2997200"/>
          <p14:tracePt t="141176" x="1041400" y="3016250"/>
          <p14:tracePt t="141181" x="1035050" y="3028950"/>
          <p14:tracePt t="141193" x="1035050" y="3041650"/>
          <p14:tracePt t="141209" x="1035050" y="3048000"/>
          <p14:tracePt t="141214" x="1035050" y="3054350"/>
          <p14:tracePt t="141226" x="1035050" y="3060700"/>
          <p14:tracePt t="141243" x="1028700" y="3079750"/>
          <p14:tracePt t="141248" x="1028700" y="3092450"/>
          <p14:tracePt t="141261" x="1022350" y="3124200"/>
          <p14:tracePt t="141277" x="1022350" y="3149600"/>
          <p14:tracePt t="141293" x="1022350" y="3181350"/>
          <p14:tracePt t="141309" x="1022350" y="3206750"/>
          <p14:tracePt t="141326" x="1022350" y="3225800"/>
          <p14:tracePt t="141343" x="1022350" y="3232150"/>
          <p14:tracePt t="141360" x="1022350" y="3251200"/>
          <p14:tracePt t="141376" x="1022350" y="3270250"/>
          <p14:tracePt t="141382" x="1022350" y="3282950"/>
          <p14:tracePt t="141393" x="1035050" y="3302000"/>
          <p14:tracePt t="141410" x="1047750" y="3333750"/>
          <p14:tracePt t="141416" x="1054100" y="3359150"/>
          <p14:tracePt t="141427" x="1054100" y="3378200"/>
          <p14:tracePt t="141444" x="1073150" y="3409950"/>
          <p14:tracePt t="141449" x="1073150" y="3422650"/>
          <p14:tracePt t="141462" x="1085850" y="3441700"/>
          <p14:tracePt t="141478" x="1098550" y="3460750"/>
          <p14:tracePt t="141495" x="1104900" y="3473450"/>
          <p14:tracePt t="141510" x="1111250" y="3492500"/>
          <p14:tracePt t="141527" x="1136650" y="3517900"/>
          <p14:tracePt t="141543" x="1162050" y="3543300"/>
          <p14:tracePt t="141549" x="1162050" y="3549650"/>
          <p14:tracePt t="141560" x="1168400" y="3562350"/>
          <p14:tracePt t="141577" x="1200150" y="3581400"/>
          <p14:tracePt t="141584" x="1212850" y="3594100"/>
          <p14:tracePt t="141593" x="1225550" y="3613150"/>
          <p14:tracePt t="141610" x="1244600" y="3632200"/>
          <p14:tracePt t="141627" x="1263650" y="3651250"/>
          <p14:tracePt t="141635" x="1276350" y="3651250"/>
          <p14:tracePt t="141638" x="1289050" y="3663950"/>
          <p14:tracePt t="141648" x="1295400" y="3670300"/>
          <p14:tracePt t="141661" x="1308100" y="3683000"/>
          <p14:tracePt t="141677" x="1327150" y="3695700"/>
          <p14:tracePt t="141693" x="1346200" y="3714750"/>
          <p14:tracePt t="141710" x="1371600" y="3733800"/>
          <p14:tracePt t="141727" x="1397000" y="3759200"/>
          <p14:tracePt t="141744" x="1428750" y="3778250"/>
          <p14:tracePt t="141760" x="1447800" y="3790950"/>
          <p14:tracePt t="141777" x="1454150" y="3790950"/>
          <p14:tracePt t="141803" x="1460500" y="3797300"/>
          <p14:tracePt t="141815" x="1466850" y="3797300"/>
          <p14:tracePt t="141833" x="1473200" y="3803650"/>
          <p14:tracePt t="141846" x="1485900" y="3810000"/>
          <p14:tracePt t="141866" x="1498600" y="3816350"/>
          <p14:tracePt t="141877" x="1524000" y="3822700"/>
          <p14:tracePt t="141894" x="1555750" y="3829050"/>
          <p14:tracePt t="141910" x="1581150" y="3835400"/>
          <p14:tracePt t="141927" x="1593850" y="3841750"/>
          <p14:tracePt t="141944" x="1600200" y="3841750"/>
          <p14:tracePt t="141992" x="1606550" y="3841750"/>
          <p14:tracePt t="142006" x="1619250" y="3841750"/>
          <p14:tracePt t="142030" x="1631950" y="3841750"/>
          <p14:tracePt t="142046" x="1638300" y="3835400"/>
          <p14:tracePt t="142060" x="1644650" y="3822700"/>
          <p14:tracePt t="142077" x="1663700" y="3816350"/>
          <p14:tracePt t="142098" x="1676400" y="3810000"/>
          <p14:tracePt t="142111" x="1676400" y="3803650"/>
          <p14:tracePt t="142130" x="1676400" y="3797300"/>
          <p14:tracePt t="142144" x="1682750" y="3784600"/>
          <p14:tracePt t="142161" x="1689100" y="3778250"/>
          <p14:tracePt t="142166" x="1695450" y="3771900"/>
          <p14:tracePt t="142193" x="1708150" y="3746500"/>
          <p14:tracePt t="142203" x="1714500" y="3740150"/>
          <p14:tracePt t="142206" x="1714500" y="3733800"/>
          <p14:tracePt t="142214" x="1714500" y="3727450"/>
          <p14:tracePt t="142227" x="1714500" y="3721100"/>
          <p14:tracePt t="142247" x="1720850" y="3702050"/>
          <p14:tracePt t="142261" x="1727200" y="3695700"/>
          <p14:tracePt t="142277" x="1727200" y="3683000"/>
          <p14:tracePt t="142298" x="1733550" y="3670300"/>
          <p14:tracePt t="142301" x="1733550" y="3663950"/>
          <p14:tracePt t="142311" x="1739900" y="3657600"/>
          <p14:tracePt t="142330" x="1739900" y="3651250"/>
          <p14:tracePt t="142344" x="1746250" y="3638550"/>
          <p14:tracePt t="142361" x="1746250" y="3619500"/>
          <p14:tracePt t="142378" x="1746250" y="3613150"/>
          <p14:tracePt t="142395" x="1746250" y="3600450"/>
          <p14:tracePt t="142401" x="1746250" y="3594100"/>
          <p14:tracePt t="142411" x="1746250" y="3587750"/>
          <p14:tracePt t="142429" x="1752600" y="3568700"/>
          <p14:tracePt t="142446" x="1752600" y="3556000"/>
          <p14:tracePt t="142461" x="1752600" y="3536950"/>
          <p14:tracePt t="142480" x="1752600" y="3530600"/>
          <p14:tracePt t="142495" x="1752600" y="3517900"/>
          <p14:tracePt t="142511" x="1752600" y="3505200"/>
          <p14:tracePt t="142528" x="1752600" y="3498850"/>
          <p14:tracePt t="142534" x="1752600" y="3486150"/>
          <p14:tracePt t="142544" x="1752600" y="3479800"/>
          <p14:tracePt t="142561" x="1752600" y="3460750"/>
          <p14:tracePt t="142578" x="1752600" y="3441700"/>
          <p14:tracePt t="142594" x="1746250" y="3422650"/>
          <p14:tracePt t="142598" x="1746250" y="3409950"/>
          <p14:tracePt t="142611" x="1746250" y="3397250"/>
          <p14:tracePt t="142629" x="1746250" y="3365500"/>
          <p14:tracePt t="142646" x="1739900" y="3352800"/>
          <p14:tracePt t="142661" x="1739900" y="3340100"/>
          <p14:tracePt t="142678" x="1727200" y="3321050"/>
          <p14:tracePt t="142695" x="1720850" y="3302000"/>
          <p14:tracePt t="142702" x="1714500" y="3289300"/>
          <p14:tracePt t="142711" x="1714500" y="3282950"/>
          <p14:tracePt t="142728" x="1701800" y="3270250"/>
          <p14:tracePt t="142734" x="1695450" y="3257550"/>
          <p14:tracePt t="142745" x="1689100" y="3244850"/>
          <p14:tracePt t="142761" x="1682750" y="3232150"/>
          <p14:tracePt t="142766" x="1682750" y="3225800"/>
          <p14:tracePt t="142778" x="1676400" y="3219450"/>
          <p14:tracePt t="142795" x="1670050" y="3206750"/>
          <p14:tracePt t="142799" x="1657350" y="3194050"/>
          <p14:tracePt t="142813" x="1644650" y="3175000"/>
          <p14:tracePt t="142829" x="1631950" y="3162300"/>
          <p14:tracePt t="142846" x="1619250" y="3149600"/>
          <p14:tracePt t="142861" x="1606550" y="3143250"/>
          <p14:tracePt t="142878" x="1593850" y="3136900"/>
          <p14:tracePt t="142895" x="1581150" y="3124200"/>
          <p14:tracePt t="142901" x="1568450" y="3117850"/>
          <p14:tracePt t="142912" x="1555750" y="3111500"/>
          <p14:tracePt t="142928" x="1536700" y="3098800"/>
          <p14:tracePt t="142933" x="1517650" y="3086100"/>
          <p14:tracePt t="142945" x="1498600" y="3079750"/>
          <p14:tracePt t="142961" x="1454150" y="3060700"/>
          <p14:tracePt t="142967" x="1435100" y="3041650"/>
          <p14:tracePt t="142974" x="1416050" y="3035300"/>
          <p14:tracePt t="142984" x="1390650" y="3022600"/>
          <p14:tracePt t="142995" x="1371600" y="3016250"/>
          <p14:tracePt t="143004" x="1358900" y="3009900"/>
          <p14:tracePt t="143008" x="1346200" y="3003550"/>
          <p14:tracePt t="143017" x="1333500" y="3003550"/>
          <p14:tracePt t="143028" x="1314450" y="2990850"/>
          <p14:tracePt t="143045" x="1308100" y="2990850"/>
          <p14:tracePt t="143061" x="1295400" y="2984500"/>
          <p14:tracePt t="143069" x="1289050" y="2984500"/>
          <p14:tracePt t="143078" x="1282700" y="2984500"/>
          <p14:tracePt t="143095" x="1270000" y="2978150"/>
          <p14:tracePt t="143111" x="1263650" y="2978150"/>
          <p14:tracePt t="143128" x="1250950" y="2978150"/>
          <p14:tracePt t="143134" x="1244600" y="2978150"/>
          <p14:tracePt t="143145" x="1238250" y="2978150"/>
          <p14:tracePt t="143161" x="1231900" y="2978150"/>
          <p14:tracePt t="143166" x="1225550" y="2978150"/>
          <p14:tracePt t="143179" x="1219200" y="2978150"/>
          <p14:tracePt t="143196" x="1212850" y="2978150"/>
          <p14:tracePt t="143214" x="1206500" y="2978150"/>
          <p14:tracePt t="143246" x="1187450" y="2978150"/>
          <p14:tracePt t="143256" x="1187450" y="2984500"/>
          <p14:tracePt t="143265" x="1174750" y="2990850"/>
          <p14:tracePt t="143279" x="1162050" y="3003550"/>
          <p14:tracePt t="143295" x="1149350" y="3009900"/>
          <p14:tracePt t="143301" x="1149350" y="3016250"/>
          <p14:tracePt t="143312" x="1149350" y="3022600"/>
          <p14:tracePt t="143318" x="1143000" y="3022600"/>
          <p14:tracePt t="143328" x="1143000" y="3028950"/>
          <p14:tracePt t="143345" x="1136650" y="3041650"/>
          <p14:tracePt t="143361" x="1130300" y="3054350"/>
          <p14:tracePt t="143368" x="1130300" y="3067050"/>
          <p14:tracePt t="143378" x="1123950" y="3073400"/>
          <p14:tracePt t="143395" x="1117600" y="3098800"/>
          <p14:tracePt t="143400" x="1117600" y="3111500"/>
          <p14:tracePt t="143412" x="1111250" y="3136900"/>
          <p14:tracePt t="143428" x="1104900" y="3162300"/>
          <p14:tracePt t="143445" x="1104900" y="3181350"/>
          <p14:tracePt t="143462" x="1098550" y="3200400"/>
          <p14:tracePt t="143478" x="1092200" y="3225800"/>
          <p14:tracePt t="143495" x="1092200" y="3244850"/>
          <p14:tracePt t="143501" x="1092200" y="3263900"/>
          <p14:tracePt t="143512" x="1092200" y="3276600"/>
          <p14:tracePt t="143528" x="1092200" y="3308350"/>
          <p14:tracePt t="143534" x="1092200" y="3321050"/>
          <p14:tracePt t="143545" x="1092200" y="3333750"/>
          <p14:tracePt t="143562" x="1092200" y="3359150"/>
          <p14:tracePt t="143567" x="1092200" y="3378200"/>
          <p14:tracePt t="143578" x="1092200" y="3390900"/>
          <p14:tracePt t="143596" x="1092200" y="3441700"/>
          <p14:tracePt t="143613" x="1104900" y="3467100"/>
          <p14:tracePt t="143628" x="1111250" y="3498850"/>
          <p14:tracePt t="143645" x="1136650" y="3536950"/>
          <p14:tracePt t="143662" x="1149350" y="3562350"/>
          <p14:tracePt t="143679" x="1162050" y="3587750"/>
          <p14:tracePt t="143695" x="1187450" y="3619500"/>
          <p14:tracePt t="143712" x="1219200" y="3638550"/>
          <p14:tracePt t="143729" x="1250950" y="3670300"/>
          <p14:tracePt t="143733" x="1263650" y="3676650"/>
          <p14:tracePt t="143745" x="1270000" y="3683000"/>
          <p14:tracePt t="143762" x="1295400" y="3695700"/>
          <p14:tracePt t="143767" x="1308100" y="3702050"/>
          <p14:tracePt t="143779" x="1327150" y="3702050"/>
          <p14:tracePt t="143797" x="1377950" y="3727450"/>
          <p14:tracePt t="143813" x="1416050" y="3740150"/>
          <p14:tracePt t="143828" x="1447800" y="3752850"/>
          <p14:tracePt t="143845" x="1473200" y="3765550"/>
          <p14:tracePt t="143862" x="1504950" y="3771900"/>
          <p14:tracePt t="143879" x="1524000" y="3771900"/>
          <p14:tracePt t="143896" x="1536700" y="3771900"/>
          <p14:tracePt t="143927" x="1543050" y="3771900"/>
          <p14:tracePt t="143935" x="1549400" y="3771900"/>
          <p14:tracePt t="143946" x="1555750" y="3771900"/>
          <p14:tracePt t="143962" x="1574800" y="3771900"/>
          <p14:tracePt t="143979" x="1606550" y="3765550"/>
          <p14:tracePt t="143985" x="1619250" y="3752850"/>
          <p14:tracePt t="143997" x="1638300" y="3740150"/>
          <p14:tracePt t="144013" x="1651000" y="3733800"/>
          <p14:tracePt t="144029" x="1663700" y="3714750"/>
          <p14:tracePt t="144046" x="1676400" y="3695700"/>
          <p14:tracePt t="144062" x="1695450" y="3676650"/>
          <p14:tracePt t="144079" x="1708150" y="3657600"/>
          <p14:tracePt t="144096" x="1727200" y="3632200"/>
          <p14:tracePt t="144101" x="1733550" y="3632200"/>
          <p14:tracePt t="144112" x="1739900" y="3619500"/>
          <p14:tracePt t="144129" x="1746250" y="3600450"/>
          <p14:tracePt t="144146" x="1752600" y="3568700"/>
          <p14:tracePt t="144151" x="1752600" y="3543300"/>
          <p14:tracePt t="144162" x="1752600" y="3536950"/>
          <p14:tracePt t="144188" x="1765300" y="3492500"/>
          <p14:tracePt t="144194" x="1765300" y="3486150"/>
          <p14:tracePt t="144201" x="1765300" y="3460750"/>
          <p14:tracePt t="144213" x="1771650" y="3435350"/>
          <p14:tracePt t="144229" x="1771650" y="3422650"/>
          <p14:tracePt t="144246" x="1778000" y="3397250"/>
          <p14:tracePt t="144262" x="1778000" y="3365500"/>
          <p14:tracePt t="144285" x="1778000" y="3314700"/>
          <p14:tracePt t="144295" x="1784350" y="3270250"/>
          <p14:tracePt t="144302" x="1784350" y="3251200"/>
          <p14:tracePt t="144316" x="1784350" y="3238500"/>
          <p14:tracePt t="144321" x="1784350" y="3225800"/>
          <p14:tracePt t="144329" x="1784350" y="3213100"/>
          <p14:tracePt t="144347" x="1784350" y="3181350"/>
          <p14:tracePt t="144352" x="1784350" y="3162300"/>
          <p14:tracePt t="144362" x="1784350" y="3143250"/>
          <p14:tracePt t="144384" x="1778000" y="3098800"/>
          <p14:tracePt t="144396" x="1771650" y="3073400"/>
          <p14:tracePt t="144414" x="1758950" y="3048000"/>
          <p14:tracePt t="144429" x="1746250" y="3016250"/>
          <p14:tracePt t="144446" x="1714500" y="2971800"/>
          <p14:tracePt t="144462" x="1689100" y="2927350"/>
          <p14:tracePt t="144479" x="1663700" y="2901950"/>
          <p14:tracePt t="144496" x="1625600" y="2870200"/>
          <p14:tracePt t="144512" x="1600200" y="2844800"/>
          <p14:tracePt t="144529" x="1587500" y="2838450"/>
          <p14:tracePt t="144546" x="1568450" y="2832100"/>
          <p14:tracePt t="144551" x="1562100" y="2825750"/>
          <p14:tracePt t="144563" x="1555750" y="2825750"/>
          <p14:tracePt t="144581" x="1543050" y="2819400"/>
          <p14:tracePt t="144596" x="1530350" y="2819400"/>
          <p14:tracePt t="144613" x="1517650" y="2819400"/>
          <p14:tracePt t="144629" x="1492250" y="2819400"/>
          <p14:tracePt t="144646" x="1479550" y="2819400"/>
          <p14:tracePt t="144653" x="1473200" y="2819400"/>
          <p14:tracePt t="144663" x="1466850" y="2819400"/>
          <p14:tracePt t="144702" x="1460500" y="2819400"/>
          <p14:tracePt t="144713" x="1454150" y="2819400"/>
          <p14:tracePt t="144729" x="1447800" y="2819400"/>
          <p14:tracePt t="144746" x="1441450" y="2825750"/>
          <p14:tracePt t="144751" x="1428750" y="2838450"/>
          <p14:tracePt t="144763" x="1422400" y="2844800"/>
          <p14:tracePt t="144780" x="1390650" y="2876550"/>
          <p14:tracePt t="144796" x="1384300" y="2889250"/>
          <p14:tracePt t="144813" x="1371600" y="2901950"/>
          <p14:tracePt t="144830" x="1365250" y="2901950"/>
          <p14:tracePt t="144846" x="1358900" y="2908300"/>
          <p14:tracePt t="144863" x="1346200" y="2921000"/>
          <p14:tracePt t="144880" x="1346200" y="2927350"/>
          <p14:tracePt t="144896" x="1333500" y="2940050"/>
          <p14:tracePt t="144913" x="1308100" y="2959100"/>
          <p14:tracePt t="144930" x="1282700" y="2978150"/>
          <p14:tracePt t="144946" x="1263650" y="2990850"/>
          <p14:tracePt t="144948" x="1257300" y="2990850"/>
          <p14:tracePt t="144963" x="1250950" y="2990850"/>
          <p14:tracePt t="144980" x="1231900" y="3003550"/>
          <p14:tracePt t="144997" x="1231900" y="3009900"/>
          <p14:tracePt t="145013" x="1225550" y="3016250"/>
          <p14:tracePt t="145030" x="1219200" y="3022600"/>
          <p14:tracePt t="145047" x="1206500" y="3028950"/>
          <p14:tracePt t="145063" x="1193800" y="3028950"/>
          <p14:tracePt t="145080" x="1181100" y="3041650"/>
          <p14:tracePt t="145085" x="1168400" y="3054350"/>
          <p14:tracePt t="145096" x="1155700" y="3054350"/>
          <p14:tracePt t="145113" x="1136650" y="3067050"/>
          <p14:tracePt t="145118" x="1130300" y="3073400"/>
          <p14:tracePt t="145130" x="1117600" y="3079750"/>
          <p14:tracePt t="145147" x="1111250" y="3086100"/>
          <p14:tracePt t="145151" x="1104900" y="3086100"/>
          <p14:tracePt t="145164" x="1092200" y="3086100"/>
          <p14:tracePt t="145180" x="1085850" y="3092450"/>
          <p14:tracePt t="145197" x="1073150" y="3092450"/>
          <p14:tracePt t="145213" x="1054100" y="3098800"/>
          <p14:tracePt t="145230" x="1035050" y="3105150"/>
          <p14:tracePt t="145247" x="1022350" y="3105150"/>
          <p14:tracePt t="145263" x="1016000" y="3105150"/>
          <p14:tracePt t="145280" x="1009650" y="3111500"/>
          <p14:tracePt t="145297" x="996950" y="3111500"/>
          <p14:tracePt t="145313" x="984250" y="3111500"/>
          <p14:tracePt t="145335" x="971550" y="3111500"/>
          <p14:tracePt t="145348" x="965200" y="3111500"/>
          <p14:tracePt t="145357" x="939800" y="3111500"/>
          <p14:tracePt t="145366" x="927100" y="3111500"/>
          <p14:tracePt t="145380" x="895350" y="3117850"/>
          <p14:tracePt t="145397" x="869950" y="3117850"/>
          <p14:tracePt t="145413" x="844550" y="3117850"/>
          <p14:tracePt t="145430" x="831850" y="3117850"/>
          <p14:tracePt t="145447" x="819150" y="3117850"/>
          <p14:tracePt t="145464" x="800100" y="3117850"/>
          <p14:tracePt t="145480" x="768350" y="3117850"/>
          <p14:tracePt t="145485" x="749300" y="3117850"/>
          <p14:tracePt t="145497" x="730250" y="3117850"/>
          <p14:tracePt t="145514" x="698500" y="3117850"/>
          <p14:tracePt t="145519" x="685800" y="3117850"/>
          <p14:tracePt t="145530" x="673100" y="3117850"/>
          <p14:tracePt t="145547" x="654050" y="3117850"/>
          <p14:tracePt t="145553" x="647700" y="3117850"/>
          <p14:tracePt t="145566" x="641350" y="3117850"/>
          <p14:tracePt t="145580" x="622300" y="3111500"/>
          <p14:tracePt t="145597" x="596900" y="3111500"/>
          <p14:tracePt t="145614" x="571500" y="3105150"/>
          <p14:tracePt t="145630" x="558800" y="3105150"/>
          <p14:tracePt t="145647" x="527050" y="3105150"/>
          <p14:tracePt t="145664" x="482600" y="3098800"/>
          <p14:tracePt t="145680" x="450850" y="3098800"/>
          <p14:tracePt t="145686" x="431800" y="3098800"/>
          <p14:tracePt t="145697" x="425450" y="3098800"/>
          <p14:tracePt t="145714" x="406400" y="3092450"/>
          <p14:tracePt t="145719" x="400050" y="3086100"/>
          <p14:tracePt t="145731" x="387350" y="3086100"/>
          <p14:tracePt t="145748" x="361950" y="3067050"/>
          <p14:tracePt t="145764" x="349250" y="3060700"/>
          <p14:tracePt t="145780" x="336550" y="3054350"/>
          <p14:tracePt t="145798" x="323850" y="3041650"/>
          <p14:tracePt t="145814" x="311150" y="3035300"/>
          <p14:tracePt t="145831" x="292100" y="3016250"/>
          <p14:tracePt t="145848" x="285750" y="3009900"/>
          <p14:tracePt t="145853" x="279400" y="3003550"/>
          <p14:tracePt t="145864" x="273050" y="2997200"/>
          <p14:tracePt t="145881" x="273050" y="2984500"/>
          <p14:tracePt t="145898" x="266700" y="2978150"/>
          <p14:tracePt t="145914" x="254000" y="2959100"/>
          <p14:tracePt t="145919" x="247650" y="2952750"/>
          <p14:tracePt t="145931" x="247650" y="2946400"/>
          <p14:tracePt t="145948" x="241300" y="2927350"/>
          <p14:tracePt t="145964" x="234950" y="2908300"/>
          <p14:tracePt t="145981" x="228600" y="2889250"/>
          <p14:tracePt t="145998" x="228600" y="2870200"/>
          <p14:tracePt t="146014" x="228600" y="2851150"/>
          <p14:tracePt t="146031" x="228600" y="2832100"/>
          <p14:tracePt t="146048" x="228600" y="2813050"/>
          <p14:tracePt t="146064" x="228600" y="2806700"/>
          <p14:tracePt t="146081" x="228600" y="2794000"/>
          <p14:tracePt t="146098" x="228600" y="2787650"/>
          <p14:tracePt t="146114" x="228600" y="2781300"/>
          <p14:tracePt t="146131" x="228600" y="2768600"/>
          <p14:tracePt t="146148" x="228600" y="2762250"/>
          <p14:tracePt t="146398" x="234950" y="2762250"/>
          <p14:tracePt t="146405" x="234950" y="2768600"/>
          <p14:tracePt t="146414" x="241300" y="2774950"/>
          <p14:tracePt t="146431" x="247650" y="2794000"/>
          <p14:tracePt t="146448" x="260350" y="2813050"/>
          <p14:tracePt t="146453" x="266700" y="2819400"/>
          <p14:tracePt t="146465" x="273050" y="2832100"/>
          <p14:tracePt t="146481" x="279400" y="2851150"/>
          <p14:tracePt t="146498" x="292100" y="2870200"/>
          <p14:tracePt t="146505" x="298450" y="2882900"/>
          <p14:tracePt t="146508" x="298450" y="2889250"/>
          <p14:tracePt t="146533" x="304800" y="2895600"/>
          <p14:tracePt t="146548" x="311150" y="2901950"/>
          <p14:tracePt t="146568" x="317500" y="2914650"/>
          <p14:tracePt t="146581" x="323850" y="2927350"/>
          <p14:tracePt t="146601" x="336550" y="2952750"/>
          <p14:tracePt t="146604" x="342900" y="2965450"/>
          <p14:tracePt t="146615" x="349250" y="2978150"/>
          <p14:tracePt t="146636" x="349250" y="2990850"/>
          <p14:tracePt t="146648" x="349250" y="2997200"/>
          <p14:tracePt t="146666" x="355600" y="3009900"/>
          <p14:tracePt t="146670" x="361950" y="3016250"/>
          <p14:tracePt t="146698" x="368300" y="3022600"/>
          <p14:tracePt t="146704" x="368300" y="3028950"/>
          <p14:tracePt t="146715" x="374650" y="3028950"/>
          <p14:tracePt t="146732" x="381000" y="3041650"/>
          <p14:tracePt t="146748" x="387350" y="3054350"/>
          <p14:tracePt t="146766" x="393700" y="3073400"/>
          <p14:tracePt t="146782" x="406400" y="3079750"/>
          <p14:tracePt t="146798" x="412750" y="3092450"/>
          <p14:tracePt t="146815" x="425450" y="3105150"/>
          <p14:tracePt t="146832" x="431800" y="3111500"/>
          <p14:tracePt t="146848" x="438150" y="3111500"/>
          <p14:tracePt t="146865" x="444500" y="3117850"/>
          <p14:tracePt t="146869" x="450850" y="3124200"/>
          <p14:tracePt t="146882" x="457200" y="3130550"/>
          <p14:tracePt t="146898" x="476250" y="3136900"/>
          <p14:tracePt t="146901" x="476250" y="3143250"/>
          <p14:tracePt t="146916" x="501650" y="3155950"/>
          <p14:tracePt t="146932" x="520700" y="3155950"/>
          <p14:tracePt t="146949" x="546100" y="3162300"/>
          <p14:tracePt t="146965" x="571500" y="3175000"/>
          <p14:tracePt t="146982" x="596900" y="3181350"/>
          <p14:tracePt t="146999" x="609600" y="3187700"/>
          <p14:tracePt t="147005" x="622300" y="3187700"/>
          <p14:tracePt t="147015" x="647700" y="3194050"/>
          <p14:tracePt t="147032" x="685800" y="3200400"/>
          <p14:tracePt t="147049" x="730250" y="3206750"/>
          <p14:tracePt t="147065" x="768350" y="3206750"/>
          <p14:tracePt t="147082" x="793750" y="3206750"/>
          <p14:tracePt t="147099" x="800100" y="3206750"/>
          <p14:tracePt t="147101" x="806450" y="3206750"/>
          <p14:tracePt t="147116" x="819150" y="3206750"/>
          <p14:tracePt t="147132" x="844550" y="3206750"/>
          <p14:tracePt t="147149" x="869950" y="3206750"/>
          <p14:tracePt t="147165" x="882650" y="3206750"/>
          <p14:tracePt t="147182" x="895350" y="3206750"/>
          <p14:tracePt t="147216" x="901700" y="3206750"/>
          <p14:tracePt t="147232" x="908050" y="3206750"/>
          <p14:tracePt t="147249" x="914400" y="3206750"/>
          <p14:tracePt t="147309" x="920750" y="3206750"/>
          <p14:tracePt t="147317" x="927100" y="3206750"/>
          <p14:tracePt t="147333" x="933450" y="3206750"/>
          <p14:tracePt t="147349" x="939800" y="3206750"/>
          <p14:tracePt t="147373" x="946150" y="3206750"/>
          <p14:tracePt t="147557" x="952500" y="3206750"/>
          <p14:tracePt t="148126" x="952500" y="3200400"/>
          <p14:tracePt t="148901" x="952500" y="3194050"/>
          <p14:tracePt t="149197" x="0" y="0"/>
        </p14:tracePtLst>
      </p14:laserTraceLst>
    </p:ext>
  </p:extLs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9804" y="4186648"/>
            <a:ext cx="1847850" cy="2466975"/>
          </a:xfrm>
          <a:prstGeom prst="rect">
            <a:avLst/>
          </a:prstGeom>
        </p:spPr>
      </p:pic>
      <p:sp>
        <p:nvSpPr>
          <p:cNvPr id="2" name="Title 1"/>
          <p:cNvSpPr>
            <a:spLocks noGrp="1"/>
          </p:cNvSpPr>
          <p:nvPr>
            <p:ph type="title"/>
          </p:nvPr>
        </p:nvSpPr>
        <p:spPr>
          <a:xfrm>
            <a:off x="454793" y="2289516"/>
            <a:ext cx="3963725" cy="874560"/>
          </a:xfrm>
        </p:spPr>
        <p:txBody>
          <a:bodyPr>
            <a:noAutofit/>
          </a:bodyPr>
          <a:lstStyle/>
          <a:p>
            <a:pPr algn="ctr" rtl="1"/>
            <a:r>
              <a:rPr lang="ar-SA" sz="2800" b="1" dirty="0">
                <a:solidFill>
                  <a:srgbClr val="C00000"/>
                </a:solidFill>
                <a:effectLst>
                  <a:outerShdw blurRad="38100" dist="38100" dir="2700000" algn="tl">
                    <a:srgbClr val="000000">
                      <a:alpha val="43137"/>
                    </a:srgbClr>
                  </a:outerShdw>
                </a:effectLst>
                <a:cs typeface="B Titr" panose="00000700000000000000" pitchFamily="2" charset="-78"/>
              </a:rPr>
              <a:t>علائم هشدار در مورد خشم</a:t>
            </a:r>
            <a:r>
              <a:rPr lang="fa-IR" sz="2800" b="1" dirty="0">
                <a:solidFill>
                  <a:srgbClr val="C00000"/>
                </a:solidFill>
                <a:effectLst>
                  <a:outerShdw blurRad="38100" dist="38100" dir="2700000" algn="tl">
                    <a:srgbClr val="000000">
                      <a:alpha val="43137"/>
                    </a:srgbClr>
                  </a:outerShdw>
                </a:effectLst>
                <a:cs typeface="B Titr" panose="00000700000000000000" pitchFamily="2" charset="-78"/>
              </a:rPr>
              <a:t> </a:t>
            </a:r>
            <a:br>
              <a:rPr lang="fa-IR" sz="2800" b="1" dirty="0">
                <a:solidFill>
                  <a:srgbClr val="C00000"/>
                </a:solidFill>
                <a:effectLst>
                  <a:outerShdw blurRad="38100" dist="38100" dir="2700000" algn="tl">
                    <a:srgbClr val="000000">
                      <a:alpha val="43137"/>
                    </a:srgbClr>
                  </a:outerShdw>
                </a:effectLst>
                <a:cs typeface="B Titr" panose="00000700000000000000" pitchFamily="2" charset="-78"/>
              </a:rPr>
            </a:br>
            <a:r>
              <a:rPr lang="fa-IR" sz="2800" dirty="0">
                <a:solidFill>
                  <a:srgbClr val="C00000"/>
                </a:solidFill>
                <a:effectLst>
                  <a:outerShdw blurRad="38100" dist="38100" dir="2700000" algn="tl">
                    <a:srgbClr val="000000">
                      <a:alpha val="43137"/>
                    </a:srgbClr>
                  </a:outerShdw>
                </a:effectLst>
                <a:cs typeface="B Titr" panose="00000700000000000000" pitchFamily="2" charset="-78"/>
              </a:rPr>
              <a:t>(مهم برای تشخيص به موقع)</a:t>
            </a:r>
          </a:p>
        </p:txBody>
      </p:sp>
      <p:pic>
        <p:nvPicPr>
          <p:cNvPr id="48129" name="Picture 1" descr="D:\image\download.gif"/>
          <p:cNvPicPr>
            <a:picLocks noChangeAspect="1" noChangeArrowheads="1" noCrop="1"/>
          </p:cNvPicPr>
          <p:nvPr/>
        </p:nvPicPr>
        <p:blipFill>
          <a:blip r:embed="rId4" cstate="print"/>
          <a:srcRect/>
          <a:stretch>
            <a:fillRect/>
          </a:stretch>
        </p:blipFill>
        <p:spPr bwMode="auto">
          <a:xfrm>
            <a:off x="4057599" y="3530602"/>
            <a:ext cx="2466592" cy="2971798"/>
          </a:xfrm>
          <a:prstGeom prst="rect">
            <a:avLst/>
          </a:prstGeom>
          <a:noFill/>
        </p:spPr>
      </p:pic>
      <p:sp>
        <p:nvSpPr>
          <p:cNvPr id="8" name="Content Placeholder 2"/>
          <p:cNvSpPr txBox="1">
            <a:spLocks/>
          </p:cNvSpPr>
          <p:nvPr/>
        </p:nvSpPr>
        <p:spPr>
          <a:xfrm>
            <a:off x="-273694" y="3286279"/>
            <a:ext cx="4434528" cy="2895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SA" dirty="0">
                <a:cs typeface="B Koodak" panose="00000700000000000000" pitchFamily="2" charset="-78"/>
              </a:rPr>
              <a:t>افزايش ضربان قلب</a:t>
            </a:r>
          </a:p>
          <a:p>
            <a:pPr algn="r" rtl="1"/>
            <a:r>
              <a:rPr lang="ar-SA" dirty="0">
                <a:cs typeface="B Koodak" panose="00000700000000000000" pitchFamily="2" charset="-78"/>
              </a:rPr>
              <a:t>منقبض شدن عضلات</a:t>
            </a:r>
            <a:endParaRPr lang="fa-IR" dirty="0">
              <a:cs typeface="B Koodak" panose="00000700000000000000" pitchFamily="2" charset="-78"/>
            </a:endParaRPr>
          </a:p>
          <a:p>
            <a:pPr algn="r" rtl="1"/>
            <a:r>
              <a:rPr lang="ar-SA" dirty="0">
                <a:cs typeface="B Koodak" panose="00000700000000000000" pitchFamily="2" charset="-78"/>
              </a:rPr>
              <a:t>داغ شدن يا يخ كردن</a:t>
            </a:r>
          </a:p>
          <a:p>
            <a:pPr algn="r" rtl="1"/>
            <a:r>
              <a:rPr lang="ar-SA" dirty="0">
                <a:cs typeface="B Koodak" panose="00000700000000000000" pitchFamily="2" charset="-78"/>
              </a:rPr>
              <a:t>بيحس شدن برخي قسمت</a:t>
            </a:r>
            <a:r>
              <a:rPr lang="en-US" dirty="0">
                <a:cs typeface="B Koodak" panose="00000700000000000000" pitchFamily="2" charset="-78"/>
              </a:rPr>
              <a:t> </a:t>
            </a:r>
            <a:r>
              <a:rPr lang="ar-SA" dirty="0">
                <a:cs typeface="B Koodak" panose="00000700000000000000" pitchFamily="2" charset="-78"/>
              </a:rPr>
              <a:t>هاي بدن</a:t>
            </a:r>
            <a:endParaRPr lang="fa-IR" dirty="0">
              <a:cs typeface="B Koodak" panose="00000700000000000000" pitchFamily="2" charset="-78"/>
            </a:endParaRPr>
          </a:p>
          <a:p>
            <a:pPr algn="r" rtl="1"/>
            <a:r>
              <a:rPr lang="fa-IR" dirty="0">
                <a:cs typeface="B Koodak" panose="00000700000000000000" pitchFamily="2" charset="-78"/>
              </a:rPr>
              <a:t>احساس سنگینی در سینه</a:t>
            </a:r>
            <a:endParaRPr lang="ar-SA" dirty="0">
              <a:cs typeface="B Koodak" panose="00000700000000000000" pitchFamily="2" charset="-78"/>
            </a:endParaRPr>
          </a:p>
          <a:p>
            <a:pPr algn="r" rtl="1"/>
            <a:r>
              <a:rPr lang="ar-SA" b="1" dirty="0">
                <a:solidFill>
                  <a:srgbClr val="FF0000"/>
                </a:solidFill>
                <a:cs typeface="B Koodak" panose="00000700000000000000" pitchFamily="2" charset="-78"/>
              </a:rPr>
              <a:t>تغيير تنفس</a:t>
            </a:r>
            <a:endParaRPr lang="en-US" b="1" dirty="0">
              <a:solidFill>
                <a:srgbClr val="FF0000"/>
              </a:solidFill>
              <a:cs typeface="B Koodak" panose="00000700000000000000" pitchFamily="2" charset="-78"/>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6303"/>
            <a:ext cx="4654208" cy="2130842"/>
          </a:xfrm>
          <a:prstGeom prst="rect">
            <a:avLst/>
          </a:prstGeom>
        </p:spPr>
      </p:pic>
      <p:sp>
        <p:nvSpPr>
          <p:cNvPr id="7" name="Content Placeholder 2"/>
          <p:cNvSpPr>
            <a:spLocks noGrp="1"/>
          </p:cNvSpPr>
          <p:nvPr>
            <p:ph idx="1"/>
          </p:nvPr>
        </p:nvSpPr>
        <p:spPr>
          <a:xfrm>
            <a:off x="5423627" y="313233"/>
            <a:ext cx="6584437" cy="3727825"/>
          </a:xfrm>
        </p:spPr>
        <p:txBody>
          <a:bodyPr>
            <a:noAutofit/>
          </a:bodyPr>
          <a:lstStyle/>
          <a:p>
            <a:pPr marL="514350" indent="-514350" algn="ctr" rtl="1">
              <a:buNone/>
            </a:pPr>
            <a:r>
              <a:rPr lang="fa-IR" sz="3600" b="1" dirty="0">
                <a:solidFill>
                  <a:srgbClr val="FF0000"/>
                </a:solidFill>
                <a:cs typeface="B Titr" pitchFamily="2" charset="-78"/>
              </a:rPr>
              <a:t>گام اول:</a:t>
            </a:r>
          </a:p>
          <a:p>
            <a:pPr marL="514350" indent="-514350" algn="ctr" rtl="1">
              <a:buNone/>
            </a:pPr>
            <a:r>
              <a:rPr lang="fa-IR" sz="3600" b="1" dirty="0">
                <a:solidFill>
                  <a:srgbClr val="FF0000"/>
                </a:solidFill>
                <a:effectLst>
                  <a:outerShdw blurRad="38100" dist="38100" dir="2700000" algn="tl">
                    <a:srgbClr val="000000">
                      <a:alpha val="43137"/>
                    </a:srgbClr>
                  </a:outerShdw>
                </a:effectLst>
                <a:cs typeface="B Nazanin" pitchFamily="2" charset="-78"/>
              </a:rPr>
              <a:t>خودآگاهی هیجانی </a:t>
            </a:r>
          </a:p>
          <a:p>
            <a:pPr marL="514350" indent="-514350" algn="ctr" rtl="1">
              <a:buNone/>
            </a:pPr>
            <a:r>
              <a:rPr lang="fa-IR" sz="3600" dirty="0">
                <a:solidFill>
                  <a:srgbClr val="FF0000"/>
                </a:solidFill>
                <a:cs typeface="B Nazanin" pitchFamily="2" charset="-78"/>
              </a:rPr>
              <a:t>تشخیص علائم فیزیولوژیک(آژیر قرمز):</a:t>
            </a:r>
          </a:p>
          <a:p>
            <a:pPr marL="514350" indent="-514350" algn="r" rtl="1">
              <a:buNone/>
            </a:pPr>
            <a:r>
              <a:rPr lang="fa-IR" sz="3200" dirty="0">
                <a:cs typeface="B Koodak" panose="00000700000000000000" pitchFamily="2" charset="-78"/>
              </a:rPr>
              <a:t>در هنگام خشم، در بدن شما چه رخ می دهد؟ </a:t>
            </a:r>
          </a:p>
        </p:txBody>
      </p:sp>
      <p:sp>
        <p:nvSpPr>
          <p:cNvPr id="10" name="Oval Callout 9"/>
          <p:cNvSpPr/>
          <p:nvPr/>
        </p:nvSpPr>
        <p:spPr>
          <a:xfrm>
            <a:off x="7164203" y="2677137"/>
            <a:ext cx="4203848" cy="1521238"/>
          </a:xfrm>
          <a:prstGeom prst="wedgeEllipseCallout">
            <a:avLst>
              <a:gd name="adj1" fmla="val -11047"/>
              <a:gd name="adj2" fmla="val 80185"/>
            </a:avLst>
          </a:prstGeom>
        </p:spPr>
        <p:style>
          <a:lnRef idx="2">
            <a:schemeClr val="accent6"/>
          </a:lnRef>
          <a:fillRef idx="1">
            <a:schemeClr val="lt1"/>
          </a:fillRef>
          <a:effectRef idx="0">
            <a:schemeClr val="accent6"/>
          </a:effectRef>
          <a:fontRef idx="minor">
            <a:schemeClr val="dk1"/>
          </a:fontRef>
        </p:style>
        <p:txBody>
          <a:bodyPr rtlCol="0" anchor="ctr"/>
          <a:lstStyle/>
          <a:p>
            <a:pPr lvl="1" algn="ctr" rtl="1"/>
            <a:r>
              <a:rPr lang="fa-IR" sz="2800" b="1" dirty="0">
                <a:solidFill>
                  <a:srgbClr val="FF0000"/>
                </a:solidFill>
                <a:cs typeface="B Nazanin" pitchFamily="2" charset="-78"/>
              </a:rPr>
              <a:t>تو الان خشمگین هستی!!!</a:t>
            </a:r>
          </a:p>
        </p:txBody>
      </p:sp>
    </p:spTree>
    <p:extLst>
      <p:ext uri="{BB962C8B-B14F-4D97-AF65-F5344CB8AC3E}">
        <p14:creationId xmlns:p14="http://schemas.microsoft.com/office/powerpoint/2010/main" val="99882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43099">
        <p15:prstTrans prst="prestige"/>
      </p:transition>
    </mc:Choice>
    <mc:Fallback xmlns="">
      <p:transition spd="slow" advTm="243099">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547" y="2281085"/>
            <a:ext cx="4473046" cy="4221316"/>
          </a:xfrm>
          <a:prstGeom prst="rect">
            <a:avLst/>
          </a:prstGeom>
        </p:spPr>
      </p:pic>
      <p:sp>
        <p:nvSpPr>
          <p:cNvPr id="7" name="Content Placeholder 2"/>
          <p:cNvSpPr>
            <a:spLocks noGrp="1"/>
          </p:cNvSpPr>
          <p:nvPr>
            <p:ph idx="1"/>
          </p:nvPr>
        </p:nvSpPr>
        <p:spPr>
          <a:xfrm>
            <a:off x="4326194" y="192487"/>
            <a:ext cx="7590883" cy="5805190"/>
          </a:xfrm>
        </p:spPr>
        <p:txBody>
          <a:bodyPr>
            <a:noAutofit/>
          </a:bodyPr>
          <a:lstStyle/>
          <a:p>
            <a:pPr marL="514350" indent="-514350" algn="ctr" rtl="1">
              <a:buNone/>
            </a:pPr>
            <a:r>
              <a:rPr lang="fa-IR" sz="3600" b="1" dirty="0">
                <a:solidFill>
                  <a:srgbClr val="FF0000"/>
                </a:solidFill>
                <a:cs typeface="B Titr" pitchFamily="2" charset="-78"/>
              </a:rPr>
              <a:t>گام اول:</a:t>
            </a:r>
          </a:p>
          <a:p>
            <a:pPr marL="514350" indent="-514350" algn="ctr" rtl="1">
              <a:buNone/>
            </a:pPr>
            <a:r>
              <a:rPr lang="fa-IR" sz="3600" b="1" dirty="0">
                <a:solidFill>
                  <a:srgbClr val="FF0000"/>
                </a:solidFill>
                <a:effectLst>
                  <a:outerShdw blurRad="38100" dist="38100" dir="2700000" algn="tl">
                    <a:srgbClr val="000000">
                      <a:alpha val="43137"/>
                    </a:srgbClr>
                  </a:outerShdw>
                </a:effectLst>
                <a:cs typeface="B Nazanin" pitchFamily="2" charset="-78"/>
              </a:rPr>
              <a:t>خودآگاهی هیجانی </a:t>
            </a:r>
          </a:p>
          <a:p>
            <a:pPr marL="514350" indent="-514350" algn="ctr" rtl="1">
              <a:buNone/>
            </a:pPr>
            <a:r>
              <a:rPr lang="fa-IR" sz="3600" b="1" dirty="0">
                <a:solidFill>
                  <a:srgbClr val="0070C0"/>
                </a:solidFill>
                <a:effectLst>
                  <a:outerShdw blurRad="38100" dist="38100" dir="2700000" algn="tl">
                    <a:srgbClr val="000000">
                      <a:alpha val="43137"/>
                    </a:srgbClr>
                  </a:outerShdw>
                </a:effectLst>
                <a:cs typeface="B Nazanin" pitchFamily="2" charset="-78"/>
              </a:rPr>
              <a:t>(خشم مثل سیل و یا بهمن)</a:t>
            </a:r>
          </a:p>
          <a:p>
            <a:pPr marL="514350" indent="-514350" algn="r" rtl="1">
              <a:buNone/>
            </a:pPr>
            <a:endParaRPr lang="fa-IR" sz="3600" dirty="0">
              <a:cs typeface="B Nazanin" pitchFamily="2" charset="-78"/>
            </a:endParaRPr>
          </a:p>
          <a:p>
            <a:pPr marL="514350" indent="-514350" algn="ctr" rtl="1">
              <a:buNone/>
            </a:pPr>
            <a:r>
              <a:rPr lang="fa-IR" sz="3600" b="1" dirty="0">
                <a:cs typeface="B Nazanin" pitchFamily="2" charset="-78"/>
              </a:rPr>
              <a:t>پیش بینی هیجان </a:t>
            </a:r>
            <a:r>
              <a:rPr lang="fa-IR" sz="3600" dirty="0">
                <a:cs typeface="B Nazanin" pitchFamily="2" charset="-78"/>
              </a:rPr>
              <a:t>به کمک:</a:t>
            </a:r>
          </a:p>
          <a:p>
            <a:pPr marL="514350" indent="-514350" algn="r" rtl="1">
              <a:buNone/>
            </a:pPr>
            <a:r>
              <a:rPr lang="fa-IR" sz="3600" dirty="0">
                <a:solidFill>
                  <a:srgbClr val="FF0000"/>
                </a:solidFill>
                <a:cs typeface="B Nazanin" pitchFamily="2" charset="-78"/>
              </a:rPr>
              <a:t>پیش بینی موقعیت بیرونی (آژیر زرد):</a:t>
            </a:r>
          </a:p>
          <a:p>
            <a:pPr marL="514350" indent="-514350" algn="r" rtl="1">
              <a:buNone/>
            </a:pPr>
            <a:r>
              <a:rPr lang="fa-IR" sz="3600" dirty="0">
                <a:cs typeface="B Koodak" panose="00000700000000000000" pitchFamily="2" charset="-78"/>
              </a:rPr>
              <a:t>شما در چه موقعیتهایی خشمگین می شوید؟ </a:t>
            </a:r>
          </a:p>
          <a:p>
            <a:pPr marL="514350" indent="-514350" algn="r" rtl="1">
              <a:buNone/>
            </a:pPr>
            <a:r>
              <a:rPr lang="fa-IR" sz="3600" dirty="0">
                <a:solidFill>
                  <a:srgbClr val="FF0000"/>
                </a:solidFill>
                <a:cs typeface="B Nazanin" pitchFamily="2" charset="-78"/>
              </a:rPr>
              <a:t>پیش بینی شرایط درونی (آژیر زرد):</a:t>
            </a:r>
          </a:p>
          <a:p>
            <a:pPr marL="514350" indent="-514350" algn="r" rtl="1">
              <a:buNone/>
            </a:pPr>
            <a:r>
              <a:rPr lang="fa-IR" dirty="0">
                <a:cs typeface="B Koodak" panose="00000700000000000000" pitchFamily="2" charset="-78"/>
              </a:rPr>
              <a:t>شما در چه شرایطی خشمگین می شوید؟ </a:t>
            </a:r>
            <a:r>
              <a:rPr lang="fa-IR" sz="2400" dirty="0">
                <a:cs typeface="B Nazanin" pitchFamily="2" charset="-78"/>
              </a:rPr>
              <a:t> </a:t>
            </a:r>
          </a:p>
        </p:txBody>
      </p:sp>
      <p:sp>
        <p:nvSpPr>
          <p:cNvPr id="10" name="Oval Callout 9"/>
          <p:cNvSpPr/>
          <p:nvPr/>
        </p:nvSpPr>
        <p:spPr>
          <a:xfrm>
            <a:off x="1779640" y="1009759"/>
            <a:ext cx="3755922" cy="2542652"/>
          </a:xfrm>
          <a:prstGeom prst="wedgeEllipseCallout">
            <a:avLst>
              <a:gd name="adj1" fmla="val -36802"/>
              <a:gd name="adj2" fmla="val 60787"/>
            </a:avLst>
          </a:prstGeom>
        </p:spPr>
        <p:style>
          <a:lnRef idx="2">
            <a:schemeClr val="accent6"/>
          </a:lnRef>
          <a:fillRef idx="1">
            <a:schemeClr val="lt1"/>
          </a:fillRef>
          <a:effectRef idx="0">
            <a:schemeClr val="accent6"/>
          </a:effectRef>
          <a:fontRef idx="minor">
            <a:schemeClr val="dk1"/>
          </a:fontRef>
        </p:style>
        <p:txBody>
          <a:bodyPr rtlCol="0" anchor="ctr"/>
          <a:lstStyle/>
          <a:p>
            <a:pPr lvl="1" algn="r" rtl="1"/>
            <a:r>
              <a:rPr lang="fa-IR" sz="2800" b="1" dirty="0">
                <a:cs typeface="B Nazanin" pitchFamily="2" charset="-78"/>
              </a:rPr>
              <a:t>تو در معرض خشمگین شدن قرار داری!!!</a:t>
            </a:r>
          </a:p>
          <a:p>
            <a:pPr lvl="1" algn="r" rtl="1"/>
            <a:r>
              <a:rPr lang="fa-IR" sz="2800" b="1" dirty="0">
                <a:solidFill>
                  <a:srgbClr val="FF0000"/>
                </a:solidFill>
                <a:cs typeface="B Nazanin" pitchFamily="2" charset="-78"/>
              </a:rPr>
              <a:t>پس مراقب باش</a:t>
            </a:r>
          </a:p>
        </p:txBody>
      </p:sp>
    </p:spTree>
    <p:extLst>
      <p:ext uri="{BB962C8B-B14F-4D97-AF65-F5344CB8AC3E}">
        <p14:creationId xmlns:p14="http://schemas.microsoft.com/office/powerpoint/2010/main" val="400347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44513">
        <p15:prstTrans prst="prestige"/>
      </p:transition>
    </mc:Choice>
    <mc:Fallback xmlns="">
      <p:transition spd="slow" advTm="344513">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790575"/>
            <a:ext cx="5093766" cy="1143000"/>
          </a:xfrm>
        </p:spPr>
        <p:txBody>
          <a:bodyPr>
            <a:noAutofit/>
          </a:bodyPr>
          <a:lstStyle/>
          <a:p>
            <a:pPr marL="514350" indent="-514350" algn="ctr" rtl="1"/>
            <a:r>
              <a:rPr lang="fa-IR" b="1" dirty="0">
                <a:solidFill>
                  <a:srgbClr val="FF0000"/>
                </a:solidFill>
                <a:cs typeface="B Titr" pitchFamily="2" charset="-78"/>
              </a:rPr>
              <a:t>گام دوم: </a:t>
            </a:r>
            <a:br>
              <a:rPr lang="fa-IR" b="1" dirty="0">
                <a:solidFill>
                  <a:srgbClr val="FF0000"/>
                </a:solidFill>
                <a:cs typeface="B Titr" pitchFamily="2" charset="-78"/>
              </a:rPr>
            </a:br>
            <a:r>
              <a:rPr lang="fa-IR" b="1" dirty="0">
                <a:effectLst>
                  <a:outerShdw blurRad="38100" dist="38100" dir="2700000" algn="tl">
                    <a:srgbClr val="000000">
                      <a:alpha val="43137"/>
                    </a:srgbClr>
                  </a:outerShdw>
                </a:effectLst>
                <a:cs typeface="B Nazanin" pitchFamily="2" charset="-78"/>
              </a:rPr>
              <a:t>مکث برای آرام سازی</a:t>
            </a:r>
            <a:r>
              <a:rPr lang="fa-IR" b="1" dirty="0">
                <a:solidFill>
                  <a:srgbClr val="FF0000"/>
                </a:solidFill>
                <a:cs typeface="B Titr" pitchFamily="2" charset="-78"/>
              </a:rPr>
              <a:t/>
            </a:r>
            <a:br>
              <a:rPr lang="fa-IR" b="1" dirty="0">
                <a:solidFill>
                  <a:srgbClr val="FF0000"/>
                </a:solidFill>
                <a:cs typeface="B Titr" pitchFamily="2" charset="-78"/>
              </a:rPr>
            </a:br>
            <a:r>
              <a:rPr lang="fa-IR" sz="3600" b="1" dirty="0">
                <a:effectLst>
                  <a:outerShdw blurRad="38100" dist="38100" dir="2700000" algn="tl">
                    <a:srgbClr val="000000">
                      <a:alpha val="43137"/>
                    </a:srgbClr>
                  </a:outerShdw>
                </a:effectLst>
                <a:cs typeface="B Nazanin" pitchFamily="2" charset="-78"/>
              </a:rPr>
              <a:t>(</a:t>
            </a:r>
            <a:r>
              <a:rPr lang="fa-IR" sz="3200" b="1" dirty="0">
                <a:solidFill>
                  <a:srgbClr val="FF0000"/>
                </a:solidFill>
                <a:cs typeface="B Titr" pitchFamily="2" charset="-78"/>
              </a:rPr>
              <a:t>سنجش شدت خشم</a:t>
            </a:r>
            <a:r>
              <a:rPr lang="fa-IR" sz="3600" b="1" dirty="0">
                <a:effectLst>
                  <a:outerShdw blurRad="38100" dist="38100" dir="2700000" algn="tl">
                    <a:srgbClr val="000000">
                      <a:alpha val="43137"/>
                    </a:srgbClr>
                  </a:outerShdw>
                </a:effectLst>
                <a:cs typeface="B Nazanin" pitchFamily="2" charset="-78"/>
              </a:rPr>
              <a:t>)</a:t>
            </a:r>
          </a:p>
        </p:txBody>
      </p:sp>
      <p:sp>
        <p:nvSpPr>
          <p:cNvPr id="220162" name="AutoShape 2" descr="data:image/jpeg;base64,/9j/4AAQSkZJRgABAQAAAQABAAD/2wCEAAkGBxQSEhUUExMVFhUXFhwaFxgYGBcYGBwaGBkYGBwXGBoYHCggGBwmHBcXITEiJSkrLi4uFx8zODMsNygtLiwBCgoKDg0OGhAQGjIkHCYtLDczNzEsLDcyLywuNy03LS0sLyssNDcrKy8sLSwrLiwtLCwsLC8tLCwsKywsLCwtLf/AABEIAPYAzQMBIgACEQEDEQH/xAAcAAEAAgMBAQEAAAAAAAAAAAAABQYEBwgCAwH/xABKEAABAwICBQgHBQUHAQkAAAABAAIDBBEFIQYSMUFRBxMiYXGBkbEjMkJyocHRCBRSYuEzU4KS8BUXNEOistPxNWODo7O0wtLi/8QAGwEBAQACAwEAAAAAAAAAAAAAAAECBAMFBgf/xAAyEQEAAQQAAgUKBwEAAAAAAAAAAQIDBBEFMRJBUWFxBhMhMoGRobHR4RQiM0PB8PFC/9oADAMBAAIRAxEAPwC3u5YsNbLJFI6aMxyOjJdGS06pILm6hcdXLeAepS1Fyj4XKLtroRlfpkxnwkAXNGnmHmnxGriduneR7r3a7TsG1rmlRFNG1xIc/UyyOqXC/wCa2YHWAUHZtFikE37KaKTO3Qex+YzI6JKy1yBRaKumtzVTSvJ9kSOa7+V7AVKQ4bjFPbm31LQLW5uc2y2CwfmB2WQdVouXBp7jlO3pT1DQN8sLXbTxkjN81LUXLpiDT6SOmkG/oPa7ZuLX2GeexB0ai0fR8v8As52h4XLJvEhrmeAv3qfo+XTD3EB8dTHtzLGOb/pff4INooqbQ8qWFS5CsY0/9418fXte0D4r80n5SaGmpZJoqmCaQC0cbJGvc55yF2tNw2+ZJ3DrCiLmi4/q9NcQkcXurqm5/DK9g45NYQAOoBS9HykYvS6hNTIWuAe0TNbIHtOVwXC5F2kZHaHb7q6XTqlFQuSzlE/tVsjJI2xzxBpcGm7HtdcazAek2xFiDe2s3M3yvqiCKMxPSKkpsp6qCI8HyMa47NgJudo8VUsU5Y8LhvqyyTEboo3dWwyard/HcUGwEWmKvl213alJQPkcdmu/P+SNpv4rHfpPpDV+o2Gjad+qA62eRD9dw27QActyqt3qKxPSWkpsp6qCM8HSMDt/s3vuO7ctSu0Uqai/37EqmYG942OLI875WzFszuG2yk8M0So6exjp2XHtOGu7tu+9u5NGlsPKPSO/w7aipzteGF2rtt+0l1Gf6l4OllS/1aaOEcZZOceNm2OIavH/ADFE1lbHC3WlkZG3i9waO66qWJcpVJGdWISTuOQ1BqtvuF3Zm54AoL67FKh3rzHrDGiNvdtcP5irJo3MXRG5JIeRcm53H5rT9NLjld/h6IUzD/mTZEdfpLEjsYVuPR7DDTwsY95fJqt5x2Vi8NAc4AAWBN0EkiIoiu6SaD0Ne7XqacPeBYPDnsdYXsLsIva523VGxXkGpH3MFTNEeDw2Vvh0Tx3rbaIOc8T5C69lzFJBMN3Scx26+ThqjO/tbB3KBkwbGsP2w1TGgbm89GLZ+zrMH/VdVIqrluh5SZmZTQsfbbqkxu7wbi/cFLxaTYZU/tomsds9JEOG57b22AXNlv3E8CpqkWnp4Zffja4jbmCRcHM5jiqdifI1hct9WKSEm5vFI7afyyawHYAAhtrw6G4fUN1odh9qKUuHxLgOzqUbV8mTD+yqHDqewO+LSOvcrPX8g72HWpK6xysJGFp3f5kbu/1eCjpNFtIKTY1tS0cHNk4fi1ZN5HcepBVKjk3qQeg+J43ZuafAtt8VD4lonVwNc+SHoN2ua5rh22BvbrsrBiemOJQZTUwgvs5yGRh7tc5qExLTKrnYY3SAMcLODWtFwdxNr+FtqKr623XYHz+ilLM0dOmkkfsuSx08rHDq9Zrv4CtSLdWgnKBh0ODCiq3P1tWZj2Njc7WbK97rtI6Ox9syMwURqbAccnopRNTSmOSxbrANOTtoIcCCNm0bQDuUszF8TxOQxioqJnFty3nC1gaLC5bcMAzHiqwpjRbSF9DK6WNrXFzCwh17WLmuvkRndoVVa8M5KZnZzzMjHBgL3eJsB8VbMM5OqKKxcx0rhvkdl/K2w8bqkf3pVn4Kf+R//wB1k4fpLjNabUsbnZnOKAFo25F7wWgZbyoNrUtIyMasbGsHBjQ0eACw8Qx6mgylqImH8JcNb+UdLdwVcoeSzF6vOtruZafZ13SOBy9hhEe4bHK4YHyL4bBnI2SodcG8jiGi3BseqCOp10RT5uUSJ7ubo6eeqktkGMcAfgX/AOlZdPguPVtujFQxk7XH0mrlu6Tge5uzctxUGHxQN1IYo4m/hY1rB4NCyU2baswzkTp9bnK2pnq377ksae3Mvy94K+4JoxSUYApqaKI2trNaNcgfiebud3kqWRRBERAREQEREBERARFD6SaT0tAzXqpmxj2W7Xu3dFgu53baw32QTCLRmkfLy49GhpgB+8nzPdGw2HaXHsWtsb05xCrJ56rlLTfoNcY2WO7UZYEWyzurpdOpMX0kooOjUVVOz8j5GXz/ACk3tnw3rQvK5iWD1DWPw8N+8c56QxxviY5ha4kkFoaXa1s7XNztWs0QERFVEREHuCTVc12q12qQdVwu02N7OG8HeuldHOWDDZWMY95pnWA1XsIYDbMNcy7Q3hey5oHXs3qWOAPIDo3te0i42hRHX1BiEU7deGWOVv4mOa8eLSslcZQwVNO4PZzsbhsdGSCP4mHJWvBOV3E6bomZs7QLas7dY5cXtLXk9rig6iRafwTl5p32FVTSRG9taMiRvaQdVw7BrLa2F4hHUQxzRG8cjQ5hsRcHMZHMKIykREBERARUTSjThxn+4Ya0T1jsnv2xU42GSQgEEtv6vHbnZpt2D4eKeJseu55Fy+R5u573G7nu7STkMgLAWAAQZqIiAsXE8Rip4nSzSNjjYLuc42A+p4AZncovTHS2nw2Hnah2ZuI4xm+RwF7NG4bLuOQuOIXMWmemlVicutO+zAbxwtvzbN2Q9p35jnnuGSqtg6bct0j9aLDmmNuwzvALz7jDcNB4uuc9jStX0lLJVve+SUl1wXOeS9zib5kk57FFkWU7om7pSDfqj4H9Qgy4dHIx6znO8APr8VHY9HFHaONgB2uO09QufHwVkrKkRsc87h4ncFR5pS9xc7Mk3KD9ggc9wYxrnOcbNa0FzieAAzJU5No193/x0rac/um6s1Qdm2NrgI9v+Y5p4ArFw7SKenjMdO4Q619eSMWlcDbomT1mtFtjS0cbrBpKJ8p6DSeJ3d5SZiI3LO3bruVRTRG57n0rZoj0YYy1t/We7WkO3bazWjZkB3lYasNNo3+8f3N+p+i+7tG49zn9+qfktacu1E627mjydz6qel0YjxmNqzERcawJG8AgHuJBt4K3YRgOHVdgyvdSS2HQqmNLC7fqzsIFr/iaCoqfRt49RzXduR+aiaimfGbPaWnr+R3rlou0V+rLQyeH5ON+rRMR29Xvj0LVpTyb11CwyvjbLAADz0LtdgB4iwc0dZFs9qh8AxLm3ajj0HHL8p+hX20d0vrKLKCZwjN9aJ3TicDtBjddufEWKg3HPZbq+Wa5Gk2CsTE4A6N92gnUda4BzsbWvsKjtHsT1hzbz0h6p4gbu0eSmKj1He6fJRFBXZujdFzFJTQ5+jgjZna/RY1udt+S5A0fo+eqqeL95NGzZf1ntbs37V2grKyIiKI8yyBrS5xDWtBJJNgAMySTsAC1VjGl1Vi8zqLCLshGU9aQ5oAyyicNl9g9p18rAFyx8apa3H6uWna8wYXBLqve0H0zo3EHVJHTNwfytsDmbX2hgeDQ0cLYKeMRxt2AZ3J2ucTm4niVVYGh2iVPhsPNU7czYySHN73AWu47hts0ZC54lTyIogorSfH4aCmkqZzZjBkB6znHJrGjeSfDMmwBKlVqj7RdFrUEMoF+bqAD1Nex4uf4mtHeEGkNLNI5sQqX1Exzdk1t+ixg2Mb1D4kk7SveGUWqNZw6R2dX6rDweAOcSfZtYdZv9FOLJkhscb0mneQfgvvos70rhxYfgQvnjo9Tv+SaNH0462n6qIseJ0vOxObvtcdozH071R1sJUzHKfUmdwd0h3/rdIIfmD0XOyWPqgXd2cPFXGOMNADQABuChNFNXVf+K4v2Wy+N1PLqcy5NVzXVD6J5O4lFrEi5HrVb3P8AH96xERaj0AvEsQcLOAIO4r2iqTEVRqeSr4vgZZ0o7lu8bSOziFCrYSp+P0gjl6IsHC9twNzcDq+q7PFyJr/JVzeG4/wejHj8RZ9FO/THZ3x3d3uR8by0gg2INwVcXzF9MXHImIk246pVYwmh55+r7Izcerh2lWjFrNp3gCwDbADuAW68rL85HqDnsXpQQCGOdIbgG3Nsc5pz/OG9m1dVrn37ONBrVlRNujgDO+V4I3cI3b/Hd0EkkiIiiCIiAiIgKmcsNFz2EVQAza1sgyv+ze1xtw6IdnwJVzWBj9D94pZ4f3sL2bvaYWjblvQchYG7pOHV5H9VMqCwU+k7Wn5KdWTJG44Oi33vkVi4CfTs7/8AaVmY0PRjqcPIhR+EPtNH7wHjl81EXdQ+klHrx642s2+7v8NviphfiiKPh9WYnh47COI3hXSnna9oc03B/qyq2N4WYnazR0Cf5TwPVwXwwzEXQnLNp2t+Y4Fa2Tj+cjdPN6HgnGPwdXm7n6c/Ce3w7f7u6osairmSi7T2jeO0LJXUzExOpfQbdyi5TFdE7iewREUZiqmk8l5gPwtHibnyIVlqqgRtLnbB8eoKkVExkeXHa47PIDyW9g0TNU1dTy3lRlU02KbET+aZ37I+/wAlg0Ub0Hn8wz7B+vxWRpK+0BHFwHxv8lk4TR81GG79ru0/1buUbpZJ0Y28ST4C3zXZvCNxfZzoNShnmIAMs9gcrlsbBbPb6z35Hr4rbCqXJPQcxhNG38UfOHd+1JkG87nD9FbVEFB6ZRVz6ctw58TJy4dKTYG531ei4F17bRa1+pTiINXU2N6RU3RnoIatoy14ntY47RfI77A+oNu7dn0vKvC0D77R1tGd5kheWA2vbWADjv8AZ2ZrYSEKiFwnS2hqrCCrgeT7Ie0P2geo6ztpA2b1NKJxHRejn/bUlPIeLomF2e3pWuNi84NoxT0gcIBIxrrdDnpnMFr+o1zyGbdgsMhwUEwiIg5AxWi+74lPDawZPK0DIZBzrZDIZWyWYs/lVp+axyoysHPjcLCwOvGwkjj0ibniCsBZMmFi49Ee0eaiKE2ljP52+YUzig9E7u8woKE2c09Y80F/REWLF+OaCCCLg7QVWcVwIt6UQJbvbtI7OI+Ks6INfxyFpuCQRvGRUzSaRPGT2h3WMj9D8FOVeGxyes0X4jI+I2qLm0aHsyEe8AfiLLCu3RX60NzFz8jFndmuY+Xun0Emko9mMntIHkCseTSR+5jR23P0XoaNOv8AtG27DfwX2i0ZHtSE9gt8SSuOMW1HU3bnHs+v9zXhER/CErK18pu834DcOwKfwLCNS0jx0vZHDrPX5LNpMJijsQ25G92Z7eAWcueIiI1Dqrl2u5VNdc7me0VZx5jpahkTM3HVaBn6zzls7QrMo/QWk+9Y3Tt3Co1+6AF9jfcRHbvVYOpqKmEUbI25NYxrR2NAA8l9kRRBeS8XA3m9u7b5r0sXE6Pnoy0Ocx2RY9uTmvbm1w457QcnAkG4JCDKRQ2jmOfeA+OQNZUwu1Z4gb6p2te2+Zje2zmngbbQVMoCIiAiIg52+0DTamKQybA+BhvcbWSPBy3Zaqqqv/2laez6KS21srSfdMbgLfxHxWvwVVfCvHo3+6VXCrNVC7He6fIqsqq2Aw3APUvS+NG+8bDxY0+IC+pWLF+rBrcWiiyLru/C3M9+4d6hcXxsuJbGbN3uGRPZwChVdLpO1GkjvYYB1uzPgLLGOPzX2t7NVRaIJqLSSQes1pHVcHzKlKPHYn2BJYTuds8dnjZe8HxzCtUNq8LcDbOSnqJr9ojleR/qXnSHBcNdEZsPrHEtAL6apAZKAduo+wZIR+EXOW07CEmiquCYuWEMebsOQJ9n/wDKtKiPM0mq1zjuBPgLqW+zvQGTEJZjsigOf5pHNA38A/d8lWtIJtWB3F1mjvOfwBW0Ps4UGrSVM1rGSZrL55iJl8t1ryu2dfBVW3kRFEEREFH5RMPnhLMTogTPTttNGNk9PfWdGeJbm4b9trkAKxaLaQw4hTMqIDdrsi021mOG1jwNjh5EHYVLLReMmTRnEueiaXYfVG7oxbo22sbuDma127LtNtxKqt6IvMb7gEbCL+K9KIIiINP/AGkqcGlpX2N2zOaDus9lz/sHgVqemN2NP5R5Ldn2g6fXwtrr25upjd23bIy3V69+5aQw83jZ2eWSqvtILg9iqwVrVVcLFVV2wo3hj9wfAWTFYXPic1nrEdlxfMX6wvlgJvBH2H/cVILFi1/JGWkhwII2gqb0P0XmxGcQxZAZySH1WN4ke0dwbvPAXIxtJXenPU0fX5rfnJHgTabD435F9QBK89Th0G9zbd5cuq4zxCcLH6dPrT6I+vsctunpSzMJ5PMPgjDPu0chG18rRI8niSRYdgAHUo/FOSfDpgdWN8LuMTz/ALX6zfAK8ovn1PEcumrpxdq34y2ejT2NAaUckVVTgvp3CpYMyGjVlAz2Mudf+E3PBa6ItkV2ItTcs2hDXsdXwNtI3Odo2OaBbnAPxDK/EZ7s/UcI8oa7lyLOT18p7+yfq4q7Wo3DSasmjFaSDG4+qLt7N47vmq2pfRiMma42Bpv35Af1wXr2uy9LJco29Zce7IeZXRPI9hxgwilBADntdKbb+ccXNOwewW/Uiy5q0hcX1GqMyA1o7Tn811/hdIIYYohsjjawWFhZjQ3YNmxBkoiKIIiICxcQw6KcNbNEyRrXB7Q9ocA5t7OAO8XPispEBERAREQUblsg18HqbC5aY3bsrSsuRfqv4rnnCT6Jvf5ldMcp0AfhVaCSLQOdlxZZw+LVzHgp9GfePkFYWEgqvOLOd7x81aFWqwekf7x81VWjRx3oG9Rd53+alFD6LuvCRwefIH5qYWLFWtKaazmyDYRqntGz4eS3PyJ40J6AQk9OncWEb9R13MPZm5v8C1tWUwkYWO2H4HcVFaH6QyYVWa5BLfVlYD6zDvG642jw3ldXxjBnMxZop9aPTHjHV7Ycluroy6fRYuF4lFUxNlhkbJG4XDmn4HgRvBzG9ZS+Y1UzTOpjUtwUNpq9ow+rLrW+7S7eJY4D42UytT8t+ljGxfcYnXkeQZrH1WDpBht7TjY24DrC3uGY1eRlUUU9sTPdEc5Y1zqGo9HmgztuL5HyVxCrejFDc86dgyb1neesbv8Aop+qk1WOdwaT4AlfVWkjNBqX71jFM2+RqQ/j0YzzhG38LLX3LrRc08gFJr4qHfu4JHbL7dWPb7PrnPu3rpZAREUQREQEREBERAREQQ+mcLn4fWMaLudSzNaOJMTwB4rlDAj0XDrHl+i7BrYi+N7RtcxwF+sELjrAjm7sHzVhYTCruJD0ru35BWJV/FR6V3XbyA+SqpvRQ9B/vfIKcVd0SP7X+H/5KxKIKPxfDRM3LJ42H5HqUgiiK1gekNZhsnonuZ+KN2cbt1y3YT1jPrV3by3VGoAaWEyb3azw3b+Dbs/N9FCVYiItJqW/MR8L7FiwUlKfVEZ7w7zK0sjhuLkVdK7biZ7f85s4rmOT9xrlIxGrBZzvNtIzZA3Uv/ELvz4XsoqgwF7zrS3aL3I9o9vDzVkiia0dFoA6gB5L2tizj2rFPRtUxTHdCTVM83mNgaAALAbAFiY0+0Enu28SB81mqL0jdaB3WW+d/kuViu32bKQGesltmyKNl7/vHOda2/8AZDw61vpaj+zhSWo6mW2b5w29tojY0jPeLyOy3Z8VtxVRERRBERAREQEREBERAXG1BDzc8kd76us2/HVda/wXZK4+rYubxCoYTm2aVptsNnu+isLDOUFjI9J/CPmp1QuNjpj3fmVVZmijum8flB8D+qsqquizvSuHFh+BC+mJ18k2s2JrubF7kA9K3y6lEZOI6QBp1YgHcXHZ3W29qhKjEJX+s91uANh4BY8MZc4NaLlxAA4k5AK5U3JzUEXfJG08Ok7xsLea4b2Tas685Vpr5GXYx9edqiNqWivP920v7+PwcseTk5qRe0kJG7pPBP8Aoy8VwRxLFn/uGvHFsOf3I+KsUmISR+q424HNvgrHheMtl6Lui/huPZ9Fh4joXVQsL3NaWtBLi14yAFybG1+66rwK2bd23djdExPg27V+1ejduqJjubCUNpS70Tet48nfosjBK/nY8/Wbk7r4Hv8AkVhaWO6MY4uJ8B+q5HK3zyEU4bhERz6ckrj3PLMuroD4rYKqPJLTCPCKNoJN4y7PjI90hHcXEK3KIIiICIiAiIgIiICIiAuRNJoyzFaoHb96m+L3/IrrtclcoMZZjFXrCx+9F3c5wcD3gg96qvSh8dGbOw/JTCisdHqHt+X0VV50bd6cdbT9fkrbq5WVNwE2nZ2n4tIVzUlJUNjjFID7TH/Fp/Rb6p5g9jXtza5ocOwi4WmtJaEtfzgHRd63U79VfeT3GxNAIifSQgC3FmxpHYMj2Diuj43Zmq3Tcjq5+EvOeUePNdqm7Eerz8J+/wA1rREXmXjkLpm+1FPnboW222kC3fe3etQYZS87IGE2Bvn2C62Xyk4kxlMYSbvlIsOAa4OLj1ZW7+oqg6MR3mJtsafjYfVeq4JRNOPMz1z9HtvJ23NOLNUxzqn3aj7pfDcK5l5LX3aW2IIzve47d6j9LH5xjqcfG30VkVU0okvKBwYPiSfou4d86w0PpzHQUjCbltNC0kdUbQpdY2Fw6kMTL31Y2Nvxs0C/wWSogiIgIiICIiAiIgIiIC5S5XMsYq93pGn/AMthuurVyxy1/wDbVX/4X/t4lVhhqNxwdFvvfIrPiNwD1DyWFjQ9H2OHzVVH4S+00fvAeOXzV3VCpZNV7XcHA+BVsbjkB9u3a130UlJZ8jA4EEXB2gquVGGS07xJTudkbgt9cdVvaH9FTLMUhP8AmN7zbzX2ZVMOx7D2OB+akxuNSkxExqeTHo+USoZZssbHkbTmxx7bZX7l95uUqQg6sDQ7cS4uHhYX8V6mgY/1mtd2gFYjcFgBvzY7y4/AlaU8NxZnfQ+brp4RhTPSm3Hx+W1YqZ5amUudrPkcc/63AKzYLh3Msz9Z3rfILOiia0Wa0AcAAPJenG23JbsRERqOTsIiKY1Eah+qk4zJrTSHrt/KAPkrPPjELfbBPBufxGSpr3XuTtOarJ2zTeo33R5BfRfOm9RvujyC+iiCIiAiIgIiICIiAiIgLmfl8aBizrAZwxk9ZsRc8cgB3Lphc4/aIYBicZAtelYT1nnJRc8cgB3KwsKfBO1sTC42GqPLcouurzJkBZvxPasNZ9K2EZvfrHhZ1vLNVXwpqN79gy4nIL7/ANkycW+J+ikmYhGdjh4EeYXr77H+Nvigi/7Jk/L4n6Lz/ZcnAeKmPvbPxt8Qv1tQw7HN8QghRh8oOTe8EfVe2x1A2GQW4O/VTPOt/EPEL1dBDCpqRcXl+J8CsaVkrs3CQ9ocfNWK6wK3Eg3JlieO4fUoIVzCNoI7RZbK5HuTx1dK2qnFqSJ+wj9s9vsD8gNtY7/V4lvw5MOTmTE5BPUazaRpzcbh0pB9SM/h3Fw2bBns6Uo6VkTGxxtaxjAGta0WAA2ABRH2REUQREQEREBERAREQEREBVHTbk7pcUfG+d8zXRt1QYnNGRJNiHMdvKIgqM3IJRm+pVVIG7W5t1st9mi+fYoyX7P2XRxDPrgsPhKiKqwp+QGoB6FZCRxcx7TfsBPmoWr5Fq6NjnmWks0XNny3/wDSX6iCI/u3qv3kH80n/GvnUcnlSxjnl8FmtLjZz72Avl0OpEQfDC9BaieJkrHwhrxcBzng7SM7MI3cVl/3bVX7yD+aT/jRED+7eq/eQfzSf8a2hoPyKwQhk1c4TyZOETbiEbCNa4DpOw2GZBBREG22MDQAAAALADIADYANwX6iKIIiICIiAiIgIiICIiD/2Q=="/>
          <p:cNvSpPr>
            <a:spLocks noChangeAspect="1" noChangeArrowheads="1"/>
          </p:cNvSpPr>
          <p:nvPr/>
        </p:nvSpPr>
        <p:spPr bwMode="auto">
          <a:xfrm>
            <a:off x="10447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a-IR"/>
          </a:p>
        </p:txBody>
      </p:sp>
      <p:sp>
        <p:nvSpPr>
          <p:cNvPr id="220164" name="AutoShape 4" descr="data:image/jpeg;base64,/9j/4AAQSkZJRgABAQAAAQABAAD/2wCEAAkGBxQSEhUUExMVFhUXFhwaFxgYGBcYGBwaGBkYGBwXGBoYHCggGBwmHBcXITEiJSkrLi4uFx8zODMsNygtLiwBCgoKDg0OGhAQGjIkHCYtLDczNzEsLDcyLywuNy03LS0sLyssNDcrKy8sLSwrLiwtLCwsLC8tLCwsKywsLCwtLf/AABEIAPYAzQMBIgACEQEDEQH/xAAcAAEAAgMBAQEAAAAAAAAAAAAABQYEBwgCAwH/xABKEAABAwICBQgHBQUHAQkAAAABAAIDBBEFIQYSMUFRBxMiYXGBkbEjMkJyocHRCBRSYuEzU4KS8BUXNEOistPxNWODo7O0wtLi/8QAGwEBAQACAwEAAAAAAAAAAAAAAAECBAMFBgf/xAAyEQEAAQQAAgUKBwEAAAAAAAAAAQIDBBEFMRJBUWFxBhMhMoGRobHR4RQiM0PB8PFC/9oADAMBAAIRAxEAPwC3u5YsNbLJFI6aMxyOjJdGS06pILm6hcdXLeAepS1Fyj4XKLtroRlfpkxnwkAXNGnmHmnxGriduneR7r3a7TsG1rmlRFNG1xIc/UyyOqXC/wCa2YHWAUHZtFikE37KaKTO3Qex+YzI6JKy1yBRaKumtzVTSvJ9kSOa7+V7AVKQ4bjFPbm31LQLW5uc2y2CwfmB2WQdVouXBp7jlO3pT1DQN8sLXbTxkjN81LUXLpiDT6SOmkG/oPa7ZuLX2GeexB0ai0fR8v8As52h4XLJvEhrmeAv3qfo+XTD3EB8dTHtzLGOb/pff4INooqbQ8qWFS5CsY0/9418fXte0D4r80n5SaGmpZJoqmCaQC0cbJGvc55yF2tNw2+ZJ3DrCiLmi4/q9NcQkcXurqm5/DK9g45NYQAOoBS9HykYvS6hNTIWuAe0TNbIHtOVwXC5F2kZHaHb7q6XTqlFQuSzlE/tVsjJI2xzxBpcGm7HtdcazAek2xFiDe2s3M3yvqiCKMxPSKkpsp6qCI8HyMa47NgJudo8VUsU5Y8LhvqyyTEboo3dWwyard/HcUGwEWmKvl213alJQPkcdmu/P+SNpv4rHfpPpDV+o2Gjad+qA62eRD9dw27QActyqt3qKxPSWkpsp6qCM8HSMDt/s3vuO7ctSu0Uqai/37EqmYG942OLI875WzFszuG2yk8M0So6exjp2XHtOGu7tu+9u5NGlsPKPSO/w7aipzteGF2rtt+0l1Gf6l4OllS/1aaOEcZZOceNm2OIavH/ADFE1lbHC3WlkZG3i9waO66qWJcpVJGdWISTuOQ1BqtvuF3Zm54AoL67FKh3rzHrDGiNvdtcP5irJo3MXRG5JIeRcm53H5rT9NLjld/h6IUzD/mTZEdfpLEjsYVuPR7DDTwsY95fJqt5x2Vi8NAc4AAWBN0EkiIoiu6SaD0Ne7XqacPeBYPDnsdYXsLsIva523VGxXkGpH3MFTNEeDw2Vvh0Tx3rbaIOc8T5C69lzFJBMN3Scx26+ThqjO/tbB3KBkwbGsP2w1TGgbm89GLZ+zrMH/VdVIqrluh5SZmZTQsfbbqkxu7wbi/cFLxaTYZU/tomsds9JEOG57b22AXNlv3E8CpqkWnp4Zffja4jbmCRcHM5jiqdifI1hct9WKSEm5vFI7afyyawHYAAhtrw6G4fUN1odh9qKUuHxLgOzqUbV8mTD+yqHDqewO+LSOvcrPX8g72HWpK6xysJGFp3f5kbu/1eCjpNFtIKTY1tS0cHNk4fi1ZN5HcepBVKjk3qQeg+J43ZuafAtt8VD4lonVwNc+SHoN2ua5rh22BvbrsrBiemOJQZTUwgvs5yGRh7tc5qExLTKrnYY3SAMcLODWtFwdxNr+FtqKr623XYHz+ilLM0dOmkkfsuSx08rHDq9Zrv4CtSLdWgnKBh0ODCiq3P1tWZj2Njc7WbK97rtI6Ox9syMwURqbAccnopRNTSmOSxbrANOTtoIcCCNm0bQDuUszF8TxOQxioqJnFty3nC1gaLC5bcMAzHiqwpjRbSF9DK6WNrXFzCwh17WLmuvkRndoVVa8M5KZnZzzMjHBgL3eJsB8VbMM5OqKKxcx0rhvkdl/K2w8bqkf3pVn4Kf+R//wB1k4fpLjNabUsbnZnOKAFo25F7wWgZbyoNrUtIyMasbGsHBjQ0eACw8Qx6mgylqImH8JcNb+UdLdwVcoeSzF6vOtruZafZ13SOBy9hhEe4bHK4YHyL4bBnI2SodcG8jiGi3BseqCOp10RT5uUSJ7ubo6eeqktkGMcAfgX/AOlZdPguPVtujFQxk7XH0mrlu6Tge5uzctxUGHxQN1IYo4m/hY1rB4NCyU2baswzkTp9bnK2pnq377ksae3Mvy94K+4JoxSUYApqaKI2trNaNcgfiebud3kqWRRBERAREQEREBERARFD6SaT0tAzXqpmxj2W7Xu3dFgu53baw32QTCLRmkfLy49GhpgB+8nzPdGw2HaXHsWtsb05xCrJ56rlLTfoNcY2WO7UZYEWyzurpdOpMX0kooOjUVVOz8j5GXz/ACk3tnw3rQvK5iWD1DWPw8N+8c56QxxviY5ha4kkFoaXa1s7XNztWs0QERFVEREHuCTVc12q12qQdVwu02N7OG8HeuldHOWDDZWMY95pnWA1XsIYDbMNcy7Q3hey5oHXs3qWOAPIDo3te0i42hRHX1BiEU7deGWOVv4mOa8eLSslcZQwVNO4PZzsbhsdGSCP4mHJWvBOV3E6bomZs7QLas7dY5cXtLXk9rig6iRafwTl5p32FVTSRG9taMiRvaQdVw7BrLa2F4hHUQxzRG8cjQ5hsRcHMZHMKIykREBERARUTSjThxn+4Ya0T1jsnv2xU42GSQgEEtv6vHbnZpt2D4eKeJseu55Fy+R5u573G7nu7STkMgLAWAAQZqIiAsXE8Rip4nSzSNjjYLuc42A+p4AZncovTHS2nw2Hnah2ZuI4xm+RwF7NG4bLuOQuOIXMWmemlVicutO+zAbxwtvzbN2Q9p35jnnuGSqtg6bct0j9aLDmmNuwzvALz7jDcNB4uuc9jStX0lLJVve+SUl1wXOeS9zib5kk57FFkWU7om7pSDfqj4H9Qgy4dHIx6znO8APr8VHY9HFHaONgB2uO09QufHwVkrKkRsc87h4ncFR5pS9xc7Mk3KD9ggc9wYxrnOcbNa0FzieAAzJU5No193/x0rac/um6s1Qdm2NrgI9v+Y5p4ArFw7SKenjMdO4Q619eSMWlcDbomT1mtFtjS0cbrBpKJ8p6DSeJ3d5SZiI3LO3bruVRTRG57n0rZoj0YYy1t/We7WkO3bazWjZkB3lYasNNo3+8f3N+p+i+7tG49zn9+qfktacu1E627mjydz6qel0YjxmNqzERcawJG8AgHuJBt4K3YRgOHVdgyvdSS2HQqmNLC7fqzsIFr/iaCoqfRt49RzXduR+aiaimfGbPaWnr+R3rlou0V+rLQyeH5ON+rRMR29Xvj0LVpTyb11CwyvjbLAADz0LtdgB4iwc0dZFs9qh8AxLm3ajj0HHL8p+hX20d0vrKLKCZwjN9aJ3TicDtBjddufEWKg3HPZbq+Wa5Gk2CsTE4A6N92gnUda4BzsbWvsKjtHsT1hzbz0h6p4gbu0eSmKj1He6fJRFBXZujdFzFJTQ5+jgjZna/RY1udt+S5A0fo+eqqeL95NGzZf1ntbs37V2grKyIiKI8yyBrS5xDWtBJJNgAMySTsAC1VjGl1Vi8zqLCLshGU9aQ5oAyyicNl9g9p18rAFyx8apa3H6uWna8wYXBLqve0H0zo3EHVJHTNwfytsDmbX2hgeDQ0cLYKeMRxt2AZ3J2ucTm4niVVYGh2iVPhsPNU7czYySHN73AWu47hts0ZC54lTyIogorSfH4aCmkqZzZjBkB6znHJrGjeSfDMmwBKlVqj7RdFrUEMoF+bqAD1Nex4uf4mtHeEGkNLNI5sQqX1Exzdk1t+ixg2Mb1D4kk7SveGUWqNZw6R2dX6rDweAOcSfZtYdZv9FOLJkhscb0mneQfgvvos70rhxYfgQvnjo9Tv+SaNH0462n6qIseJ0vOxObvtcdozH071R1sJUzHKfUmdwd0h3/rdIIfmD0XOyWPqgXd2cPFXGOMNADQABuChNFNXVf+K4v2Wy+N1PLqcy5NVzXVD6J5O4lFrEi5HrVb3P8AH96xERaj0AvEsQcLOAIO4r2iqTEVRqeSr4vgZZ0o7lu8bSOziFCrYSp+P0gjl6IsHC9twNzcDq+q7PFyJr/JVzeG4/wejHj8RZ9FO/THZ3x3d3uR8by0gg2INwVcXzF9MXHImIk246pVYwmh55+r7Izcerh2lWjFrNp3gCwDbADuAW68rL85HqDnsXpQQCGOdIbgG3Nsc5pz/OG9m1dVrn37ONBrVlRNujgDO+V4I3cI3b/Hd0EkkiIiiCIiAiIgKmcsNFz2EVQAza1sgyv+ze1xtw6IdnwJVzWBj9D94pZ4f3sL2bvaYWjblvQchYG7pOHV5H9VMqCwU+k7Wn5KdWTJG44Oi33vkVi4CfTs7/8AaVmY0PRjqcPIhR+EPtNH7wHjl81EXdQ+klHrx642s2+7v8NviphfiiKPh9WYnh47COI3hXSnna9oc03B/qyq2N4WYnazR0Cf5TwPVwXwwzEXQnLNp2t+Y4Fa2Tj+cjdPN6HgnGPwdXm7n6c/Ce3w7f7u6osairmSi7T2jeO0LJXUzExOpfQbdyi5TFdE7iewREUZiqmk8l5gPwtHibnyIVlqqgRtLnbB8eoKkVExkeXHa47PIDyW9g0TNU1dTy3lRlU02KbET+aZ37I+/wAlg0Ub0Hn8wz7B+vxWRpK+0BHFwHxv8lk4TR81GG79ru0/1buUbpZJ0Y28ST4C3zXZvCNxfZzoNShnmIAMs9gcrlsbBbPb6z35Hr4rbCqXJPQcxhNG38UfOHd+1JkG87nD9FbVEFB6ZRVz6ctw58TJy4dKTYG531ei4F17bRa1+pTiINXU2N6RU3RnoIatoy14ntY47RfI77A+oNu7dn0vKvC0D77R1tGd5kheWA2vbWADjv8AZ2ZrYSEKiFwnS2hqrCCrgeT7Ie0P2geo6ztpA2b1NKJxHRejn/bUlPIeLomF2e3pWuNi84NoxT0gcIBIxrrdDnpnMFr+o1zyGbdgsMhwUEwiIg5AxWi+74lPDawZPK0DIZBzrZDIZWyWYs/lVp+axyoysHPjcLCwOvGwkjj0ibniCsBZMmFi49Ee0eaiKE2ljP52+YUzig9E7u8woKE2c09Y80F/REWLF+OaCCCLg7QVWcVwIt6UQJbvbtI7OI+Ks6INfxyFpuCQRvGRUzSaRPGT2h3WMj9D8FOVeGxyes0X4jI+I2qLm0aHsyEe8AfiLLCu3RX60NzFz8jFndmuY+Xun0Emko9mMntIHkCseTSR+5jR23P0XoaNOv8AtG27DfwX2i0ZHtSE9gt8SSuOMW1HU3bnHs+v9zXhER/CErK18pu834DcOwKfwLCNS0jx0vZHDrPX5LNpMJijsQ25G92Z7eAWcueIiI1Dqrl2u5VNdc7me0VZx5jpahkTM3HVaBn6zzls7QrMo/QWk+9Y3Tt3Co1+6AF9jfcRHbvVYOpqKmEUbI25NYxrR2NAA8l9kRRBeS8XA3m9u7b5r0sXE6Pnoy0Ocx2RY9uTmvbm1w457QcnAkG4JCDKRQ2jmOfeA+OQNZUwu1Z4gb6p2te2+Zje2zmngbbQVMoCIiAiIg52+0DTamKQybA+BhvcbWSPBy3Zaqqqv/2laez6KS21srSfdMbgLfxHxWvwVVfCvHo3+6VXCrNVC7He6fIqsqq2Aw3APUvS+NG+8bDxY0+IC+pWLF+rBrcWiiyLru/C3M9+4d6hcXxsuJbGbN3uGRPZwChVdLpO1GkjvYYB1uzPgLLGOPzX2t7NVRaIJqLSSQes1pHVcHzKlKPHYn2BJYTuds8dnjZe8HxzCtUNq8LcDbOSnqJr9ojleR/qXnSHBcNdEZsPrHEtAL6apAZKAduo+wZIR+EXOW07CEmiquCYuWEMebsOQJ9n/wDKtKiPM0mq1zjuBPgLqW+zvQGTEJZjsigOf5pHNA38A/d8lWtIJtWB3F1mjvOfwBW0Ps4UGrSVM1rGSZrL55iJl8t1ryu2dfBVW3kRFEEREFH5RMPnhLMTogTPTttNGNk9PfWdGeJbm4b9trkAKxaLaQw4hTMqIDdrsi021mOG1jwNjh5EHYVLLReMmTRnEueiaXYfVG7oxbo22sbuDma127LtNtxKqt6IvMb7gEbCL+K9KIIiINP/AGkqcGlpX2N2zOaDus9lz/sHgVqemN2NP5R5Ldn2g6fXwtrr25upjd23bIy3V69+5aQw83jZ2eWSqvtILg9iqwVrVVcLFVV2wo3hj9wfAWTFYXPic1nrEdlxfMX6wvlgJvBH2H/cVILFi1/JGWkhwII2gqb0P0XmxGcQxZAZySH1WN4ke0dwbvPAXIxtJXenPU0fX5rfnJHgTabD435F9QBK89Th0G9zbd5cuq4zxCcLH6dPrT6I+vsctunpSzMJ5PMPgjDPu0chG18rRI8niSRYdgAHUo/FOSfDpgdWN8LuMTz/ALX6zfAK8ovn1PEcumrpxdq34y2ejT2NAaUckVVTgvp3CpYMyGjVlAz2Mudf+E3PBa6ItkV2ItTcs2hDXsdXwNtI3Odo2OaBbnAPxDK/EZ7s/UcI8oa7lyLOT18p7+yfq4q7Wo3DSasmjFaSDG4+qLt7N47vmq2pfRiMma42Bpv35Af1wXr2uy9LJco29Zce7IeZXRPI9hxgwilBADntdKbb+ccXNOwewW/Uiy5q0hcX1GqMyA1o7Tn811/hdIIYYohsjjawWFhZjQ3YNmxBkoiKIIiICxcQw6KcNbNEyRrXB7Q9ocA5t7OAO8XPispEBERAREQUblsg18HqbC5aY3bsrSsuRfqv4rnnCT6Jvf5ldMcp0AfhVaCSLQOdlxZZw+LVzHgp9GfePkFYWEgqvOLOd7x81aFWqwekf7x81VWjRx3oG9Rd53+alFD6LuvCRwefIH5qYWLFWtKaazmyDYRqntGz4eS3PyJ40J6AQk9OncWEb9R13MPZm5v8C1tWUwkYWO2H4HcVFaH6QyYVWa5BLfVlYD6zDvG642jw3ldXxjBnMxZop9aPTHjHV7Ycluroy6fRYuF4lFUxNlhkbJG4XDmn4HgRvBzG9ZS+Y1UzTOpjUtwUNpq9ow+rLrW+7S7eJY4D42UytT8t+ljGxfcYnXkeQZrH1WDpBht7TjY24DrC3uGY1eRlUUU9sTPdEc5Y1zqGo9HmgztuL5HyVxCrejFDc86dgyb1neesbv8Aop+qk1WOdwaT4AlfVWkjNBqX71jFM2+RqQ/j0YzzhG38LLX3LrRc08gFJr4qHfu4JHbL7dWPb7PrnPu3rpZAREUQREQEREBERAREQQ+mcLn4fWMaLudSzNaOJMTwB4rlDAj0XDrHl+i7BrYi+N7RtcxwF+sELjrAjm7sHzVhYTCruJD0ru35BWJV/FR6V3XbyA+SqpvRQ9B/vfIKcVd0SP7X+H/5KxKIKPxfDRM3LJ42H5HqUgiiK1gekNZhsnonuZ+KN2cbt1y3YT1jPrV3by3VGoAaWEyb3azw3b+Dbs/N9FCVYiItJqW/MR8L7FiwUlKfVEZ7w7zK0sjhuLkVdK7biZ7f85s4rmOT9xrlIxGrBZzvNtIzZA3Uv/ELvz4XsoqgwF7zrS3aL3I9o9vDzVkiia0dFoA6gB5L2tizj2rFPRtUxTHdCTVM83mNgaAALAbAFiY0+0Enu28SB81mqL0jdaB3WW+d/kuViu32bKQGesltmyKNl7/vHOda2/8AZDw61vpaj+zhSWo6mW2b5w29tojY0jPeLyOy3Z8VtxVRERRBERAREQEREBERAXG1BDzc8kd76us2/HVda/wXZK4+rYubxCoYTm2aVptsNnu+isLDOUFjI9J/CPmp1QuNjpj3fmVVZmijum8flB8D+qsqquizvSuHFh+BC+mJ18k2s2JrubF7kA9K3y6lEZOI6QBp1YgHcXHZ3W29qhKjEJX+s91uANh4BY8MZc4NaLlxAA4k5AK5U3JzUEXfJG08Ok7xsLea4b2Tas685Vpr5GXYx9edqiNqWivP920v7+PwcseTk5qRe0kJG7pPBP8Aoy8VwRxLFn/uGvHFsOf3I+KsUmISR+q424HNvgrHheMtl6Lui/huPZ9Fh4joXVQsL3NaWtBLi14yAFybG1+66rwK2bd23djdExPg27V+1ejduqJjubCUNpS70Tet48nfosjBK/nY8/Wbk7r4Hv8AkVhaWO6MY4uJ8B+q5HK3zyEU4bhERz6ckrj3PLMuroD4rYKqPJLTCPCKNoJN4y7PjI90hHcXEK3KIIiICIiAiIgIiICIiAuRNJoyzFaoHb96m+L3/IrrtclcoMZZjFXrCx+9F3c5wcD3gg96qvSh8dGbOw/JTCisdHqHt+X0VV50bd6cdbT9fkrbq5WVNwE2nZ2n4tIVzUlJUNjjFID7TH/Fp/Rb6p5g9jXtza5ocOwi4WmtJaEtfzgHRd63U79VfeT3GxNAIifSQgC3FmxpHYMj2Diuj43Zmq3Tcjq5+EvOeUePNdqm7Eerz8J+/wA1rREXmXjkLpm+1FPnboW222kC3fe3etQYZS87IGE2Bvn2C62Xyk4kxlMYSbvlIsOAa4OLj1ZW7+oqg6MR3mJtsafjYfVeq4JRNOPMz1z9HtvJ23NOLNUxzqn3aj7pfDcK5l5LX3aW2IIzve47d6j9LH5xjqcfG30VkVU0okvKBwYPiSfou4d86w0PpzHQUjCbltNC0kdUbQpdY2Fw6kMTL31Y2Nvxs0C/wWSogiIgIiICIiAiIgIiIC5S5XMsYq93pGn/AMthuurVyxy1/wDbVX/4X/t4lVhhqNxwdFvvfIrPiNwD1DyWFjQ9H2OHzVVH4S+00fvAeOXzV3VCpZNV7XcHA+BVsbjkB9u3a130UlJZ8jA4EEXB2gquVGGS07xJTudkbgt9cdVvaH9FTLMUhP8AmN7zbzX2ZVMOx7D2OB+akxuNSkxExqeTHo+USoZZssbHkbTmxx7bZX7l95uUqQg6sDQ7cS4uHhYX8V6mgY/1mtd2gFYjcFgBvzY7y4/AlaU8NxZnfQ+brp4RhTPSm3Hx+W1YqZ5amUudrPkcc/63AKzYLh3Msz9Z3rfILOiia0Wa0AcAAPJenG23JbsRERqOTsIiKY1Eah+qk4zJrTSHrt/KAPkrPPjELfbBPBufxGSpr3XuTtOarJ2zTeo33R5BfRfOm9RvujyC+iiCIiAiIgIiICIiAiIgLmfl8aBizrAZwxk9ZsRc8cgB3Lphc4/aIYBicZAtelYT1nnJRc8cgB3KwsKfBO1sTC42GqPLcouurzJkBZvxPasNZ9K2EZvfrHhZ1vLNVXwpqN79gy4nIL7/ANkycW+J+ikmYhGdjh4EeYXr77H+Nvigi/7Jk/L4n6Lz/ZcnAeKmPvbPxt8Qv1tQw7HN8QghRh8oOTe8EfVe2x1A2GQW4O/VTPOt/EPEL1dBDCpqRcXl+J8CsaVkrs3CQ9ocfNWK6wK3Eg3JlieO4fUoIVzCNoI7RZbK5HuTx1dK2qnFqSJ+wj9s9vsD8gNtY7/V4lvw5MOTmTE5BPUazaRpzcbh0pB9SM/h3Fw2bBns6Uo6VkTGxxtaxjAGta0WAA2ABRH2REUQREQEREBERAREQEREBVHTbk7pcUfG+d8zXRt1QYnNGRJNiHMdvKIgqM3IJRm+pVVIG7W5t1st9mi+fYoyX7P2XRxDPrgsPhKiKqwp+QGoB6FZCRxcx7TfsBPmoWr5Fq6NjnmWks0XNny3/wDSX6iCI/u3qv3kH80n/GvnUcnlSxjnl8FmtLjZz72Avl0OpEQfDC9BaieJkrHwhrxcBzng7SM7MI3cVl/3bVX7yD+aT/jRED+7eq/eQfzSf8a2hoPyKwQhk1c4TyZOETbiEbCNa4DpOw2GZBBREG22MDQAAAALADIADYANwX6iKIIiICIiAiIgIiICIiD/2Q=="/>
          <p:cNvSpPr>
            <a:spLocks noChangeAspect="1" noChangeArrowheads="1"/>
          </p:cNvSpPr>
          <p:nvPr/>
        </p:nvSpPr>
        <p:spPr bwMode="auto">
          <a:xfrm>
            <a:off x="10447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a-IR"/>
          </a:p>
        </p:txBody>
      </p:sp>
      <p:sp>
        <p:nvSpPr>
          <p:cNvPr id="220166" name="AutoShape 6" descr="data:image/jpeg;base64,/9j/4AAQSkZJRgABAQAAAQABAAD/2wCEAAkGBxQSEhUUExMVFhUXFhwaFxgYGBcYGBwaGBkYGBwXGBoYHCggGBwmHBcXITEiJSkrLi4uFx8zODMsNygtLiwBCgoKDg0OGhAQGjIkHCYtLDczNzEsLDcyLywuNy03LS0sLyssNDcrKy8sLSwrLiwtLCwsLC8tLCwsKywsLCwtLf/AABEIAPYAzQMBIgACEQEDEQH/xAAcAAEAAgMBAQEAAAAAAAAAAAAABQYEBwgCAwH/xABKEAABAwICBQgHBQUHAQkAAAABAAIDBBEFIQYSMUFRBxMiYXGBkbEjMkJyocHRCBRSYuEzU4KS8BUXNEOistPxNWODo7O0wtLi/8QAGwEBAQACAwEAAAAAAAAAAAAAAAECBAMFBgf/xAAyEQEAAQQAAgUKBwEAAAAAAAAAAQIDBBEFMRJBUWFxBhMhMoGRobHR4RQiM0PB8PFC/9oADAMBAAIRAxEAPwC3u5YsNbLJFI6aMxyOjJdGS06pILm6hcdXLeAepS1Fyj4XKLtroRlfpkxnwkAXNGnmHmnxGriduneR7r3a7TsG1rmlRFNG1xIc/UyyOqXC/wCa2YHWAUHZtFikE37KaKTO3Qex+YzI6JKy1yBRaKumtzVTSvJ9kSOa7+V7AVKQ4bjFPbm31LQLW5uc2y2CwfmB2WQdVouXBp7jlO3pT1DQN8sLXbTxkjN81LUXLpiDT6SOmkG/oPa7ZuLX2GeexB0ai0fR8v8As52h4XLJvEhrmeAv3qfo+XTD3EB8dTHtzLGOb/pff4INooqbQ8qWFS5CsY0/9418fXte0D4r80n5SaGmpZJoqmCaQC0cbJGvc55yF2tNw2+ZJ3DrCiLmi4/q9NcQkcXurqm5/DK9g45NYQAOoBS9HykYvS6hNTIWuAe0TNbIHtOVwXC5F2kZHaHb7q6XTqlFQuSzlE/tVsjJI2xzxBpcGm7HtdcazAek2xFiDe2s3M3yvqiCKMxPSKkpsp6qCI8HyMa47NgJudo8VUsU5Y8LhvqyyTEboo3dWwyard/HcUGwEWmKvl213alJQPkcdmu/P+SNpv4rHfpPpDV+o2Gjad+qA62eRD9dw27QActyqt3qKxPSWkpsp6qCM8HSMDt/s3vuO7ctSu0Uqai/37EqmYG942OLI875WzFszuG2yk8M0So6exjp2XHtOGu7tu+9u5NGlsPKPSO/w7aipzteGF2rtt+0l1Gf6l4OllS/1aaOEcZZOceNm2OIavH/ADFE1lbHC3WlkZG3i9waO66qWJcpVJGdWISTuOQ1BqtvuF3Zm54AoL67FKh3rzHrDGiNvdtcP5irJo3MXRG5JIeRcm53H5rT9NLjld/h6IUzD/mTZEdfpLEjsYVuPR7DDTwsY95fJqt5x2Vi8NAc4AAWBN0EkiIoiu6SaD0Ne7XqacPeBYPDnsdYXsLsIva523VGxXkGpH3MFTNEeDw2Vvh0Tx3rbaIOc8T5C69lzFJBMN3Scx26+ThqjO/tbB3KBkwbGsP2w1TGgbm89GLZ+zrMH/VdVIqrluh5SZmZTQsfbbqkxu7wbi/cFLxaTYZU/tomsds9JEOG57b22AXNlv3E8CpqkWnp4Zffja4jbmCRcHM5jiqdifI1hct9WKSEm5vFI7afyyawHYAAhtrw6G4fUN1odh9qKUuHxLgOzqUbV8mTD+yqHDqewO+LSOvcrPX8g72HWpK6xysJGFp3f5kbu/1eCjpNFtIKTY1tS0cHNk4fi1ZN5HcepBVKjk3qQeg+J43ZuafAtt8VD4lonVwNc+SHoN2ua5rh22BvbrsrBiemOJQZTUwgvs5yGRh7tc5qExLTKrnYY3SAMcLODWtFwdxNr+FtqKr623XYHz+ilLM0dOmkkfsuSx08rHDq9Zrv4CtSLdWgnKBh0ODCiq3P1tWZj2Njc7WbK97rtI6Ox9syMwURqbAccnopRNTSmOSxbrANOTtoIcCCNm0bQDuUszF8TxOQxioqJnFty3nC1gaLC5bcMAzHiqwpjRbSF9DK6WNrXFzCwh17WLmuvkRndoVVa8M5KZnZzzMjHBgL3eJsB8VbMM5OqKKxcx0rhvkdl/K2w8bqkf3pVn4Kf+R//wB1k4fpLjNabUsbnZnOKAFo25F7wWgZbyoNrUtIyMasbGsHBjQ0eACw8Qx6mgylqImH8JcNb+UdLdwVcoeSzF6vOtruZafZ13SOBy9hhEe4bHK4YHyL4bBnI2SodcG8jiGi3BseqCOp10RT5uUSJ7ubo6eeqktkGMcAfgX/AOlZdPguPVtujFQxk7XH0mrlu6Tge5uzctxUGHxQN1IYo4m/hY1rB4NCyU2baswzkTp9bnK2pnq377ksae3Mvy94K+4JoxSUYApqaKI2trNaNcgfiebud3kqWRRBERAREQEREBERARFD6SaT0tAzXqpmxj2W7Xu3dFgu53baw32QTCLRmkfLy49GhpgB+8nzPdGw2HaXHsWtsb05xCrJ56rlLTfoNcY2WO7UZYEWyzurpdOpMX0kooOjUVVOz8j5GXz/ACk3tnw3rQvK5iWD1DWPw8N+8c56QxxviY5ha4kkFoaXa1s7XNztWs0QERFVEREHuCTVc12q12qQdVwu02N7OG8HeuldHOWDDZWMY95pnWA1XsIYDbMNcy7Q3hey5oHXs3qWOAPIDo3te0i42hRHX1BiEU7deGWOVv4mOa8eLSslcZQwVNO4PZzsbhsdGSCP4mHJWvBOV3E6bomZs7QLas7dY5cXtLXk9rig6iRafwTl5p32FVTSRG9taMiRvaQdVw7BrLa2F4hHUQxzRG8cjQ5hsRcHMZHMKIykREBERARUTSjThxn+4Ya0T1jsnv2xU42GSQgEEtv6vHbnZpt2D4eKeJseu55Fy+R5u573G7nu7STkMgLAWAAQZqIiAsXE8Rip4nSzSNjjYLuc42A+p4AZncovTHS2nw2Hnah2ZuI4xm+RwF7NG4bLuOQuOIXMWmemlVicutO+zAbxwtvzbN2Q9p35jnnuGSqtg6bct0j9aLDmmNuwzvALz7jDcNB4uuc9jStX0lLJVve+SUl1wXOeS9zib5kk57FFkWU7om7pSDfqj4H9Qgy4dHIx6znO8APr8VHY9HFHaONgB2uO09QufHwVkrKkRsc87h4ncFR5pS9xc7Mk3KD9ggc9wYxrnOcbNa0FzieAAzJU5No193/x0rac/um6s1Qdm2NrgI9v+Y5p4ArFw7SKenjMdO4Q619eSMWlcDbomT1mtFtjS0cbrBpKJ8p6DSeJ3d5SZiI3LO3bruVRTRG57n0rZoj0YYy1t/We7WkO3bazWjZkB3lYasNNo3+8f3N+p+i+7tG49zn9+qfktacu1E627mjydz6qel0YjxmNqzERcawJG8AgHuJBt4K3YRgOHVdgyvdSS2HQqmNLC7fqzsIFr/iaCoqfRt49RzXduR+aiaimfGbPaWnr+R3rlou0V+rLQyeH5ON+rRMR29Xvj0LVpTyb11CwyvjbLAADz0LtdgB4iwc0dZFs9qh8AxLm3ajj0HHL8p+hX20d0vrKLKCZwjN9aJ3TicDtBjddufEWKg3HPZbq+Wa5Gk2CsTE4A6N92gnUda4BzsbWvsKjtHsT1hzbz0h6p4gbu0eSmKj1He6fJRFBXZujdFzFJTQ5+jgjZna/RY1udt+S5A0fo+eqqeL95NGzZf1ntbs37V2grKyIiKI8yyBrS5xDWtBJJNgAMySTsAC1VjGl1Vi8zqLCLshGU9aQ5oAyyicNl9g9p18rAFyx8apa3H6uWna8wYXBLqve0H0zo3EHVJHTNwfytsDmbX2hgeDQ0cLYKeMRxt2AZ3J2ucTm4niVVYGh2iVPhsPNU7czYySHN73AWu47hts0ZC54lTyIogorSfH4aCmkqZzZjBkB6znHJrGjeSfDMmwBKlVqj7RdFrUEMoF+bqAD1Nex4uf4mtHeEGkNLNI5sQqX1Exzdk1t+ixg2Mb1D4kk7SveGUWqNZw6R2dX6rDweAOcSfZtYdZv9FOLJkhscb0mneQfgvvos70rhxYfgQvnjo9Tv+SaNH0462n6qIseJ0vOxObvtcdozH071R1sJUzHKfUmdwd0h3/rdIIfmD0XOyWPqgXd2cPFXGOMNADQABuChNFNXVf+K4v2Wy+N1PLqcy5NVzXVD6J5O4lFrEi5HrVb3P8AH96xERaj0AvEsQcLOAIO4r2iqTEVRqeSr4vgZZ0o7lu8bSOziFCrYSp+P0gjl6IsHC9twNzcDq+q7PFyJr/JVzeG4/wejHj8RZ9FO/THZ3x3d3uR8by0gg2INwVcXzF9MXHImIk246pVYwmh55+r7Izcerh2lWjFrNp3gCwDbADuAW68rL85HqDnsXpQQCGOdIbgG3Nsc5pz/OG9m1dVrn37ONBrVlRNujgDO+V4I3cI3b/Hd0EkkiIiiCIiAiIgKmcsNFz2EVQAza1sgyv+ze1xtw6IdnwJVzWBj9D94pZ4f3sL2bvaYWjblvQchYG7pOHV5H9VMqCwU+k7Wn5KdWTJG44Oi33vkVi4CfTs7/8AaVmY0PRjqcPIhR+EPtNH7wHjl81EXdQ+klHrx642s2+7v8NviphfiiKPh9WYnh47COI3hXSnna9oc03B/qyq2N4WYnazR0Cf5TwPVwXwwzEXQnLNp2t+Y4Fa2Tj+cjdPN6HgnGPwdXm7n6c/Ce3w7f7u6osairmSi7T2jeO0LJXUzExOpfQbdyi5TFdE7iewREUZiqmk8l5gPwtHibnyIVlqqgRtLnbB8eoKkVExkeXHa47PIDyW9g0TNU1dTy3lRlU02KbET+aZ37I+/wAlg0Ub0Hn8wz7B+vxWRpK+0BHFwHxv8lk4TR81GG79ru0/1buUbpZJ0Y28ST4C3zXZvCNxfZzoNShnmIAMs9gcrlsbBbPb6z35Hr4rbCqXJPQcxhNG38UfOHd+1JkG87nD9FbVEFB6ZRVz6ctw58TJy4dKTYG531ei4F17bRa1+pTiINXU2N6RU3RnoIatoy14ntY47RfI77A+oNu7dn0vKvC0D77R1tGd5kheWA2vbWADjv8AZ2ZrYSEKiFwnS2hqrCCrgeT7Ie0P2geo6ztpA2b1NKJxHRejn/bUlPIeLomF2e3pWuNi84NoxT0gcIBIxrrdDnpnMFr+o1zyGbdgsMhwUEwiIg5AxWi+74lPDawZPK0DIZBzrZDIZWyWYs/lVp+axyoysHPjcLCwOvGwkjj0ibniCsBZMmFi49Ee0eaiKE2ljP52+YUzig9E7u8woKE2c09Y80F/REWLF+OaCCCLg7QVWcVwIt6UQJbvbtI7OI+Ks6INfxyFpuCQRvGRUzSaRPGT2h3WMj9D8FOVeGxyes0X4jI+I2qLm0aHsyEe8AfiLLCu3RX60NzFz8jFndmuY+Xun0Emko9mMntIHkCseTSR+5jR23P0XoaNOv8AtG27DfwX2i0ZHtSE9gt8SSuOMW1HU3bnHs+v9zXhER/CErK18pu834DcOwKfwLCNS0jx0vZHDrPX5LNpMJijsQ25G92Z7eAWcueIiI1Dqrl2u5VNdc7me0VZx5jpahkTM3HVaBn6zzls7QrMo/QWk+9Y3Tt3Co1+6AF9jfcRHbvVYOpqKmEUbI25NYxrR2NAA8l9kRRBeS8XA3m9u7b5r0sXE6Pnoy0Ocx2RY9uTmvbm1w457QcnAkG4JCDKRQ2jmOfeA+OQNZUwu1Z4gb6p2te2+Zje2zmngbbQVMoCIiAiIg52+0DTamKQybA+BhvcbWSPBy3Zaqqqv/2laez6KS21srSfdMbgLfxHxWvwVVfCvHo3+6VXCrNVC7He6fIqsqq2Aw3APUvS+NG+8bDxY0+IC+pWLF+rBrcWiiyLru/C3M9+4d6hcXxsuJbGbN3uGRPZwChVdLpO1GkjvYYB1uzPgLLGOPzX2t7NVRaIJqLSSQes1pHVcHzKlKPHYn2BJYTuds8dnjZe8HxzCtUNq8LcDbOSnqJr9ojleR/qXnSHBcNdEZsPrHEtAL6apAZKAduo+wZIR+EXOW07CEmiquCYuWEMebsOQJ9n/wDKtKiPM0mq1zjuBPgLqW+zvQGTEJZjsigOf5pHNA38A/d8lWtIJtWB3F1mjvOfwBW0Ps4UGrSVM1rGSZrL55iJl8t1ryu2dfBVW3kRFEEREFH5RMPnhLMTogTPTttNGNk9PfWdGeJbm4b9trkAKxaLaQw4hTMqIDdrsi021mOG1jwNjh5EHYVLLReMmTRnEueiaXYfVG7oxbo22sbuDma127LtNtxKqt6IvMb7gEbCL+K9KIIiINP/AGkqcGlpX2N2zOaDus9lz/sHgVqemN2NP5R5Ldn2g6fXwtrr25upjd23bIy3V69+5aQw83jZ2eWSqvtILg9iqwVrVVcLFVV2wo3hj9wfAWTFYXPic1nrEdlxfMX6wvlgJvBH2H/cVILFi1/JGWkhwII2gqb0P0XmxGcQxZAZySH1WN4ke0dwbvPAXIxtJXenPU0fX5rfnJHgTabD435F9QBK89Th0G9zbd5cuq4zxCcLH6dPrT6I+vsctunpSzMJ5PMPgjDPu0chG18rRI8niSRYdgAHUo/FOSfDpgdWN8LuMTz/ALX6zfAK8ovn1PEcumrpxdq34y2ejT2NAaUckVVTgvp3CpYMyGjVlAz2Mudf+E3PBa6ItkV2ItTcs2hDXsdXwNtI3Odo2OaBbnAPxDK/EZ7s/UcI8oa7lyLOT18p7+yfq4q7Wo3DSasmjFaSDG4+qLt7N47vmq2pfRiMma42Bpv35Af1wXr2uy9LJco29Zce7IeZXRPI9hxgwilBADntdKbb+ccXNOwewW/Uiy5q0hcX1GqMyA1o7Tn811/hdIIYYohsjjawWFhZjQ3YNmxBkoiKIIiICxcQw6KcNbNEyRrXB7Q9ocA5t7OAO8XPispEBERAREQUblsg18HqbC5aY3bsrSsuRfqv4rnnCT6Jvf5ldMcp0AfhVaCSLQOdlxZZw+LVzHgp9GfePkFYWEgqvOLOd7x81aFWqwekf7x81VWjRx3oG9Rd53+alFD6LuvCRwefIH5qYWLFWtKaazmyDYRqntGz4eS3PyJ40J6AQk9OncWEb9R13MPZm5v8C1tWUwkYWO2H4HcVFaH6QyYVWa5BLfVlYD6zDvG642jw3ldXxjBnMxZop9aPTHjHV7Ycluroy6fRYuF4lFUxNlhkbJG4XDmn4HgRvBzG9ZS+Y1UzTOpjUtwUNpq9ow+rLrW+7S7eJY4D42UytT8t+ljGxfcYnXkeQZrH1WDpBht7TjY24DrC3uGY1eRlUUU9sTPdEc5Y1zqGo9HmgztuL5HyVxCrejFDc86dgyb1neesbv8Aop+qk1WOdwaT4AlfVWkjNBqX71jFM2+RqQ/j0YzzhG38LLX3LrRc08gFJr4qHfu4JHbL7dWPb7PrnPu3rpZAREUQREQEREBERAREQQ+mcLn4fWMaLudSzNaOJMTwB4rlDAj0XDrHl+i7BrYi+N7RtcxwF+sELjrAjm7sHzVhYTCruJD0ru35BWJV/FR6V3XbyA+SqpvRQ9B/vfIKcVd0SP7X+H/5KxKIKPxfDRM3LJ42H5HqUgiiK1gekNZhsnonuZ+KN2cbt1y3YT1jPrV3by3VGoAaWEyb3azw3b+Dbs/N9FCVYiItJqW/MR8L7FiwUlKfVEZ7w7zK0sjhuLkVdK7biZ7f85s4rmOT9xrlIxGrBZzvNtIzZA3Uv/ELvz4XsoqgwF7zrS3aL3I9o9vDzVkiia0dFoA6gB5L2tizj2rFPRtUxTHdCTVM83mNgaAALAbAFiY0+0Enu28SB81mqL0jdaB3WW+d/kuViu32bKQGesltmyKNl7/vHOda2/8AZDw61vpaj+zhSWo6mW2b5w29tojY0jPeLyOy3Z8VtxVRERRBERAREQEREBERAXG1BDzc8kd76us2/HVda/wXZK4+rYubxCoYTm2aVptsNnu+isLDOUFjI9J/CPmp1QuNjpj3fmVVZmijum8flB8D+qsqquizvSuHFh+BC+mJ18k2s2JrubF7kA9K3y6lEZOI6QBp1YgHcXHZ3W29qhKjEJX+s91uANh4BY8MZc4NaLlxAA4k5AK5U3JzUEXfJG08Ok7xsLea4b2Tas685Vpr5GXYx9edqiNqWivP920v7+PwcseTk5qRe0kJG7pPBP8Aoy8VwRxLFn/uGvHFsOf3I+KsUmISR+q424HNvgrHheMtl6Lui/huPZ9Fh4joXVQsL3NaWtBLi14yAFybG1+66rwK2bd23djdExPg27V+1ejduqJjubCUNpS70Tet48nfosjBK/nY8/Wbk7r4Hv8AkVhaWO6MY4uJ8B+q5HK3zyEU4bhERz6ckrj3PLMuroD4rYKqPJLTCPCKNoJN4y7PjI90hHcXEK3KIIiICIiAiIgIiICIiAuRNJoyzFaoHb96m+L3/IrrtclcoMZZjFXrCx+9F3c5wcD3gg96qvSh8dGbOw/JTCisdHqHt+X0VV50bd6cdbT9fkrbq5WVNwE2nZ2n4tIVzUlJUNjjFID7TH/Fp/Rb6p5g9jXtza5ocOwi4WmtJaEtfzgHRd63U79VfeT3GxNAIifSQgC3FmxpHYMj2Diuj43Zmq3Tcjq5+EvOeUePNdqm7Eerz8J+/wA1rREXmXjkLpm+1FPnboW222kC3fe3etQYZS87IGE2Bvn2C62Xyk4kxlMYSbvlIsOAa4OLj1ZW7+oqg6MR3mJtsafjYfVeq4JRNOPMz1z9HtvJ23NOLNUxzqn3aj7pfDcK5l5LX3aW2IIzve47d6j9LH5xjqcfG30VkVU0okvKBwYPiSfou4d86w0PpzHQUjCbltNC0kdUbQpdY2Fw6kMTL31Y2Nvxs0C/wWSogiIgIiICIiAiIgIiIC5S5XMsYq93pGn/AMthuurVyxy1/wDbVX/4X/t4lVhhqNxwdFvvfIrPiNwD1DyWFjQ9H2OHzVVH4S+00fvAeOXzV3VCpZNV7XcHA+BVsbjkB9u3a130UlJZ8jA4EEXB2gquVGGS07xJTudkbgt9cdVvaH9FTLMUhP8AmN7zbzX2ZVMOx7D2OB+akxuNSkxExqeTHo+USoZZssbHkbTmxx7bZX7l95uUqQg6sDQ7cS4uHhYX8V6mgY/1mtd2gFYjcFgBvzY7y4/AlaU8NxZnfQ+brp4RhTPSm3Hx+W1YqZ5amUudrPkcc/63AKzYLh3Msz9Z3rfILOiia0Wa0AcAAPJenG23JbsRERqOTsIiKY1Eah+qk4zJrTSHrt/KAPkrPPjELfbBPBufxGSpr3XuTtOarJ2zTeo33R5BfRfOm9RvujyC+iiCIiAiIgIiICIiAiIgLmfl8aBizrAZwxk9ZsRc8cgB3Lphc4/aIYBicZAtelYT1nnJRc8cgB3KwsKfBO1sTC42GqPLcouurzJkBZvxPasNZ9K2EZvfrHhZ1vLNVXwpqN79gy4nIL7/ANkycW+J+ikmYhGdjh4EeYXr77H+Nvigi/7Jk/L4n6Lz/ZcnAeKmPvbPxt8Qv1tQw7HN8QghRh8oOTe8EfVe2x1A2GQW4O/VTPOt/EPEL1dBDCpqRcXl+J8CsaVkrs3CQ9ocfNWK6wK3Eg3JlieO4fUoIVzCNoI7RZbK5HuTx1dK2qnFqSJ+wj9s9vsD8gNtY7/V4lvw5MOTmTE5BPUazaRpzcbh0pB9SM/h3Fw2bBns6Uo6VkTGxxtaxjAGta0WAA2ABRH2REUQREQEREBERAREQEREBVHTbk7pcUfG+d8zXRt1QYnNGRJNiHMdvKIgqM3IJRm+pVVIG7W5t1st9mi+fYoyX7P2XRxDPrgsPhKiKqwp+QGoB6FZCRxcx7TfsBPmoWr5Fq6NjnmWks0XNny3/wDSX6iCI/u3qv3kH80n/GvnUcnlSxjnl8FmtLjZz72Avl0OpEQfDC9BaieJkrHwhrxcBzng7SM7MI3cVl/3bVX7yD+aT/jRED+7eq/eQfzSf8a2hoPyKwQhk1c4TyZOETbiEbCNa4DpOw2GZBBREG22MDQAAAALADIADYANwX6iKIIiICIiAiIgIiICIiD/2Q=="/>
          <p:cNvSpPr>
            <a:spLocks noChangeAspect="1" noChangeArrowheads="1"/>
          </p:cNvSpPr>
          <p:nvPr/>
        </p:nvSpPr>
        <p:spPr bwMode="auto">
          <a:xfrm>
            <a:off x="10447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a-IR"/>
          </a:p>
        </p:txBody>
      </p:sp>
      <p:pic>
        <p:nvPicPr>
          <p:cNvPr id="220167" name="Picture 7" descr="C:\Users\Koosha\Desktop\download.jpg"/>
          <p:cNvPicPr>
            <a:picLocks noChangeAspect="1" noChangeArrowheads="1"/>
          </p:cNvPicPr>
          <p:nvPr/>
        </p:nvPicPr>
        <p:blipFill>
          <a:blip r:embed="rId3" cstate="print"/>
          <a:srcRect/>
          <a:stretch>
            <a:fillRect/>
          </a:stretch>
        </p:blipFill>
        <p:spPr bwMode="auto">
          <a:xfrm>
            <a:off x="9632339" y="3381068"/>
            <a:ext cx="2540000" cy="3048000"/>
          </a:xfrm>
          <a:prstGeom prst="rect">
            <a:avLst/>
          </a:prstGeom>
          <a:noFill/>
        </p:spPr>
      </p:pic>
      <p:pic>
        <p:nvPicPr>
          <p:cNvPr id="9" name="Picture 4" descr="D:\image\کلیپ\35.jpg"/>
          <p:cNvPicPr>
            <a:picLocks noChangeAspect="1" noChangeArrowheads="1"/>
          </p:cNvPicPr>
          <p:nvPr/>
        </p:nvPicPr>
        <p:blipFill>
          <a:blip r:embed="rId4" cstate="print"/>
          <a:srcRect/>
          <a:stretch>
            <a:fillRect/>
          </a:stretch>
        </p:blipFill>
        <p:spPr bwMode="auto">
          <a:xfrm>
            <a:off x="0" y="38100"/>
            <a:ext cx="3657600" cy="2743200"/>
          </a:xfrm>
          <a:prstGeom prst="rect">
            <a:avLst/>
          </a:prstGeom>
          <a:ln>
            <a:noFill/>
          </a:ln>
          <a:effectLst>
            <a:softEdge rad="112500"/>
          </a:effectLst>
        </p:spPr>
      </p:pic>
      <p:sp>
        <p:nvSpPr>
          <p:cNvPr id="10" name="Content Placeholder 2"/>
          <p:cNvSpPr>
            <a:spLocks noGrp="1"/>
          </p:cNvSpPr>
          <p:nvPr>
            <p:ph idx="1"/>
          </p:nvPr>
        </p:nvSpPr>
        <p:spPr>
          <a:xfrm>
            <a:off x="428591" y="2781300"/>
            <a:ext cx="9203748" cy="4185131"/>
          </a:xfrm>
        </p:spPr>
        <p:txBody>
          <a:bodyPr>
            <a:normAutofit fontScale="92500" lnSpcReduction="20000"/>
          </a:bodyPr>
          <a:lstStyle/>
          <a:p>
            <a:pPr algn="r" rtl="1"/>
            <a:r>
              <a:rPr lang="fa-IR" sz="4000" dirty="0">
                <a:solidFill>
                  <a:prstClr val="black"/>
                </a:solidFill>
                <a:ea typeface="Calibri"/>
                <a:cs typeface="B Roya"/>
              </a:rPr>
              <a:t>اگر خشم </a:t>
            </a:r>
            <a:r>
              <a:rPr lang="fa-IR" sz="4000" b="1" u="sng" dirty="0">
                <a:solidFill>
                  <a:srgbClr val="00B050"/>
                </a:solidFill>
                <a:ea typeface="Calibri"/>
                <a:cs typeface="B Roya"/>
              </a:rPr>
              <a:t>قابل کنترل </a:t>
            </a:r>
            <a:r>
              <a:rPr lang="fa-IR" sz="4000" dirty="0">
                <a:solidFill>
                  <a:prstClr val="black"/>
                </a:solidFill>
                <a:ea typeface="Calibri"/>
                <a:cs typeface="B Roya"/>
              </a:rPr>
              <a:t>است، استفاده از شیوه هایی مثل تنفس عمیق، تمرکز بر تنفس یا حواس پنجگانه، اعلام شرایط حساس خودم به طرف مقابل برای ادامه ندادن موضوع تحریک کننده و ....</a:t>
            </a:r>
          </a:p>
          <a:p>
            <a:pPr algn="r" rtl="1"/>
            <a:endParaRPr lang="fa-IR" sz="4000" dirty="0">
              <a:solidFill>
                <a:prstClr val="black"/>
              </a:solidFill>
              <a:ea typeface="Calibri"/>
              <a:cs typeface="B Roya"/>
            </a:endParaRPr>
          </a:p>
          <a:p>
            <a:pPr algn="just" rtl="1">
              <a:lnSpc>
                <a:spcPct val="115000"/>
              </a:lnSpc>
            </a:pPr>
            <a:r>
              <a:rPr lang="fa-IR" sz="4000" dirty="0">
                <a:solidFill>
                  <a:prstClr val="black"/>
                </a:solidFill>
                <a:ea typeface="Calibri"/>
                <a:cs typeface="B Roya"/>
              </a:rPr>
              <a:t>اگر خشم </a:t>
            </a:r>
            <a:r>
              <a:rPr lang="fa-IR" sz="4000" b="1" u="sng" dirty="0">
                <a:solidFill>
                  <a:srgbClr val="FF0000"/>
                </a:solidFill>
                <a:ea typeface="Calibri"/>
                <a:cs typeface="B Roya"/>
              </a:rPr>
              <a:t>غیرقابل کنترل </a:t>
            </a:r>
            <a:r>
              <a:rPr lang="fa-IR" sz="4000" dirty="0">
                <a:solidFill>
                  <a:prstClr val="black"/>
                </a:solidFill>
                <a:ea typeface="Calibri"/>
                <a:cs typeface="B Roya"/>
              </a:rPr>
              <a:t>است ترک موقعیت با قرار قبلی و با اعلام علت و مدت زمان ترک به طرف مقابل و مکانی که می رویم.</a:t>
            </a:r>
            <a:endParaRPr lang="fa-IR" sz="4000" b="1" dirty="0">
              <a:effectLst>
                <a:outerShdw blurRad="38100" dist="38100" dir="2700000" algn="tl">
                  <a:srgbClr val="000000">
                    <a:alpha val="43137"/>
                  </a:srgbClr>
                </a:outerShdw>
              </a:effectLst>
              <a:cs typeface="B Nazanin" pitchFamily="2" charset="-78"/>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87270" y="38100"/>
            <a:ext cx="3295650" cy="2190750"/>
          </a:xfrm>
          <a:prstGeom prst="rect">
            <a:avLst/>
          </a:prstGeom>
        </p:spPr>
      </p:pic>
    </p:spTree>
    <p:extLst>
      <p:ext uri="{BB962C8B-B14F-4D97-AF65-F5344CB8AC3E}">
        <p14:creationId xmlns:p14="http://schemas.microsoft.com/office/powerpoint/2010/main" val="2844200877"/>
      </p:ext>
    </p:extLst>
  </p:cSld>
  <p:clrMapOvr>
    <a:masterClrMapping/>
  </p:clrMapOvr>
  <p:transition spd="slow" advTm="483847">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image\surjh.jpg"/>
          <p:cNvPicPr>
            <a:picLocks noChangeAspect="1" noChangeArrowheads="1"/>
          </p:cNvPicPr>
          <p:nvPr/>
        </p:nvPicPr>
        <p:blipFill rotWithShape="1">
          <a:blip r:embed="rId4" cstate="print"/>
          <a:srcRect l="10877"/>
          <a:stretch/>
        </p:blipFill>
        <p:spPr bwMode="auto">
          <a:xfrm>
            <a:off x="88489" y="2983230"/>
            <a:ext cx="3464883" cy="3874770"/>
          </a:xfrm>
          <a:prstGeom prst="rect">
            <a:avLst/>
          </a:prstGeom>
          <a:noFill/>
        </p:spPr>
      </p:pic>
      <p:sp>
        <p:nvSpPr>
          <p:cNvPr id="7" name="Oval Callout 6"/>
          <p:cNvSpPr/>
          <p:nvPr/>
        </p:nvSpPr>
        <p:spPr>
          <a:xfrm>
            <a:off x="3911600" y="160338"/>
            <a:ext cx="8138390" cy="5936103"/>
          </a:xfrm>
          <a:prstGeom prst="wedgeEllipseCallout">
            <a:avLst>
              <a:gd name="adj1" fmla="val -60163"/>
              <a:gd name="adj2" fmla="val 14462"/>
            </a:avLst>
          </a:prstGeom>
        </p:spPr>
        <p:style>
          <a:lnRef idx="2">
            <a:schemeClr val="accent6"/>
          </a:lnRef>
          <a:fillRef idx="1">
            <a:schemeClr val="lt1"/>
          </a:fillRef>
          <a:effectRef idx="0">
            <a:schemeClr val="accent6"/>
          </a:effectRef>
          <a:fontRef idx="minor">
            <a:schemeClr val="dk1"/>
          </a:fontRef>
        </p:style>
        <p:txBody>
          <a:bodyPr rtlCol="0" anchor="ctr"/>
          <a:lstStyle/>
          <a:p>
            <a:pPr marL="971550" lvl="1" indent="-514350" algn="r" rtl="1">
              <a:buFont typeface="+mj-lt"/>
              <a:buAutoNum type="arabicPeriod"/>
            </a:pPr>
            <a:r>
              <a:rPr lang="fa-IR" sz="2800" b="1" dirty="0">
                <a:cs typeface="B Nazanin" pitchFamily="2" charset="-78"/>
              </a:rPr>
              <a:t>آیا از درستی برداشت خود کاملاً مطمئن هستم؟</a:t>
            </a:r>
            <a:endParaRPr lang="en-US" sz="2800" b="1" dirty="0">
              <a:cs typeface="B Nazanin" pitchFamily="2" charset="-78"/>
            </a:endParaRPr>
          </a:p>
          <a:p>
            <a:pPr marL="971550" lvl="1" indent="-514350" algn="r" rtl="1">
              <a:buFont typeface="+mj-lt"/>
              <a:buAutoNum type="arabicPeriod"/>
            </a:pPr>
            <a:r>
              <a:rPr lang="fa-IR" sz="2800" b="1" dirty="0">
                <a:cs typeface="B Nazanin" pitchFamily="2" charset="-78"/>
              </a:rPr>
              <a:t>آیا این موضوع ارزش عصبانیت دارد؟</a:t>
            </a:r>
          </a:p>
          <a:p>
            <a:pPr marL="971550" lvl="1" indent="-514350" algn="r" rtl="1">
              <a:buFont typeface="+mj-lt"/>
              <a:buAutoNum type="arabicPeriod"/>
            </a:pPr>
            <a:r>
              <a:rPr lang="fa-IR" sz="2800" b="1" dirty="0">
                <a:cs typeface="B Nazanin" pitchFamily="2" charset="-78"/>
              </a:rPr>
              <a:t>آیا همیشه، همه اشخاص، همه جا باید درست رفتار کنند؟!</a:t>
            </a:r>
          </a:p>
          <a:p>
            <a:pPr marL="971550" lvl="1" indent="-514350" algn="r" rtl="1">
              <a:buFont typeface="+mj-lt"/>
              <a:buAutoNum type="arabicPeriod"/>
            </a:pPr>
            <a:r>
              <a:rPr lang="fa-IR" sz="2800" b="1" dirty="0">
                <a:cs typeface="B Nazanin" pitchFamily="2" charset="-78"/>
              </a:rPr>
              <a:t>آیا خود من تاکنون اشتباه نکرده ام؟!</a:t>
            </a:r>
          </a:p>
          <a:p>
            <a:pPr marL="971550" lvl="1" indent="-514350" algn="r" rtl="1">
              <a:buFont typeface="+mj-lt"/>
              <a:buAutoNum type="arabicPeriod"/>
            </a:pPr>
            <a:r>
              <a:rPr lang="fa-IR" sz="2800" b="1" dirty="0">
                <a:cs typeface="B Nazanin" pitchFamily="2" charset="-78"/>
              </a:rPr>
              <a:t>آیا اشتباه دیگران مجوز اشتباه کردن من می شود؟!</a:t>
            </a:r>
          </a:p>
          <a:p>
            <a:pPr marL="971550" lvl="1" indent="-514350" algn="r" rtl="1">
              <a:buFont typeface="+mj-lt"/>
              <a:buAutoNum type="arabicPeriod"/>
            </a:pPr>
            <a:r>
              <a:rPr lang="fa-IR" sz="2800" b="1" dirty="0">
                <a:cs typeface="B Nazanin" pitchFamily="2" charset="-78"/>
              </a:rPr>
              <a:t>بهترین واکنشی که می توانم نشان دهم چیست؟</a:t>
            </a:r>
          </a:p>
          <a:p>
            <a:pPr marL="971550" lvl="1" indent="-514350" algn="r" rtl="1">
              <a:buFont typeface="+mj-lt"/>
              <a:buAutoNum type="arabicPeriod"/>
            </a:pPr>
            <a:r>
              <a:rPr lang="fa-IR" sz="2800" b="1" dirty="0">
                <a:cs typeface="B Nazanin" pitchFamily="2" charset="-78"/>
              </a:rPr>
              <a:t>آیا اشتباه دیگران چیزی از ارزش ذاتی من کم می کند؟</a:t>
            </a:r>
          </a:p>
        </p:txBody>
      </p:sp>
      <p:sp>
        <p:nvSpPr>
          <p:cNvPr id="3" name="Content Placeholder 2"/>
          <p:cNvSpPr>
            <a:spLocks noGrp="1"/>
          </p:cNvSpPr>
          <p:nvPr>
            <p:ph idx="1"/>
          </p:nvPr>
        </p:nvSpPr>
        <p:spPr>
          <a:xfrm>
            <a:off x="41563" y="153412"/>
            <a:ext cx="4412672" cy="2829818"/>
          </a:xfrm>
        </p:spPr>
        <p:txBody>
          <a:bodyPr>
            <a:normAutofit fontScale="77500" lnSpcReduction="20000"/>
          </a:bodyPr>
          <a:lstStyle/>
          <a:p>
            <a:pPr marL="514350" indent="-514350" algn="ctr" rtl="1">
              <a:buNone/>
            </a:pPr>
            <a:r>
              <a:rPr lang="fa-IR" sz="3600" b="1" dirty="0">
                <a:solidFill>
                  <a:srgbClr val="FF0000"/>
                </a:solidFill>
                <a:cs typeface="B Titr" pitchFamily="2" charset="-78"/>
              </a:rPr>
              <a:t>گام سوم:</a:t>
            </a:r>
            <a:r>
              <a:rPr lang="fa-IR" sz="3600" b="1" dirty="0">
                <a:cs typeface="B Nazanin" pitchFamily="2" charset="-78"/>
              </a:rPr>
              <a:t> </a:t>
            </a:r>
          </a:p>
          <a:p>
            <a:pPr marL="514350" indent="-514350" algn="ctr" rtl="1">
              <a:buNone/>
            </a:pPr>
            <a:r>
              <a:rPr lang="fa-IR" sz="3600" b="1" dirty="0">
                <a:effectLst>
                  <a:outerShdw blurRad="38100" dist="38100" dir="2700000" algn="tl">
                    <a:srgbClr val="000000">
                      <a:alpha val="43137"/>
                    </a:srgbClr>
                  </a:outerShdw>
                </a:effectLst>
                <a:cs typeface="B Nazanin" pitchFamily="2" charset="-78"/>
              </a:rPr>
              <a:t>کشف و خنثی سازی افکار ناکارآمد </a:t>
            </a:r>
          </a:p>
          <a:p>
            <a:pPr marL="514350" indent="-514350" algn="ctr" rtl="1">
              <a:buNone/>
            </a:pPr>
            <a:r>
              <a:rPr lang="fa-IR" sz="3600" b="1" dirty="0">
                <a:effectLst>
                  <a:outerShdw blurRad="38100" dist="38100" dir="2700000" algn="tl">
                    <a:srgbClr val="000000">
                      <a:alpha val="43137"/>
                    </a:srgbClr>
                  </a:outerShdw>
                </a:effectLst>
                <a:cs typeface="B Nazanin" pitchFamily="2" charset="-78"/>
              </a:rPr>
              <a:t>(خودگویی های آرام ساز)</a:t>
            </a:r>
            <a:endParaRPr lang="fa-IR" sz="3600" b="1" dirty="0">
              <a:solidFill>
                <a:srgbClr val="FF0000"/>
              </a:solidFill>
              <a:cs typeface="B Nazanin" pitchFamily="2" charset="-78"/>
            </a:endParaRPr>
          </a:p>
          <a:p>
            <a:pPr marL="514350" indent="-514350" algn="r" rtl="1">
              <a:buNone/>
            </a:pPr>
            <a:endParaRPr lang="fa-IR" sz="3600" b="1" dirty="0">
              <a:cs typeface="B Nazanin" pitchFamily="2" charset="-78"/>
            </a:endParaRPr>
          </a:p>
          <a:p>
            <a:pPr marL="514350" indent="-514350" algn="ctr" rtl="1">
              <a:buNone/>
            </a:pPr>
            <a:r>
              <a:rPr lang="fa-IR" sz="3600" b="1" dirty="0">
                <a:solidFill>
                  <a:srgbClr val="FF0000"/>
                </a:solidFill>
                <a:effectLst>
                  <a:outerShdw blurRad="38100" dist="38100" dir="2700000" algn="tl">
                    <a:srgbClr val="000000">
                      <a:alpha val="43137"/>
                    </a:srgbClr>
                  </a:outerShdw>
                </a:effectLst>
                <a:cs typeface="B Nazanin" pitchFamily="2" charset="-78"/>
              </a:rPr>
              <a:t>شما با چه خودگویی هایی خودتان را آرام می کنید؟</a:t>
            </a:r>
            <a:endParaRPr lang="fa-IR" sz="3600" b="1" dirty="0">
              <a:solidFill>
                <a:srgbClr val="FF0000"/>
              </a:solidFill>
              <a:cs typeface="B Nazanin" pitchFamily="2" charset="-78"/>
            </a:endParaRPr>
          </a:p>
          <a:p>
            <a:pPr marL="514350" indent="-514350" algn="r" rtl="1">
              <a:buNone/>
            </a:pPr>
            <a:endParaRPr lang="fa-IR" sz="3600" b="1" dirty="0">
              <a:cs typeface="B Nazanin" pitchFamily="2" charset="-78"/>
            </a:endParaRPr>
          </a:p>
        </p:txBody>
      </p:sp>
      <p:sp>
        <p:nvSpPr>
          <p:cNvPr id="218114" name="AutoShape 2" descr="https://encrypted-tbn1.gstatic.com/images?q=tbn:ANd9GcR7RSYYMWAaWrUf40jo9z7C7m9pyZSSqQR-8vt2ClCQ5vOg52s5"/>
          <p:cNvSpPr>
            <a:spLocks noChangeAspect="1" noChangeArrowheads="1"/>
          </p:cNvSpPr>
          <p:nvPr/>
        </p:nvSpPr>
        <p:spPr bwMode="auto">
          <a:xfrm>
            <a:off x="10447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a-IR"/>
          </a:p>
        </p:txBody>
      </p:sp>
      <p:sp>
        <p:nvSpPr>
          <p:cNvPr id="8" name="Content Placeholder 2"/>
          <p:cNvSpPr txBox="1">
            <a:spLocks/>
          </p:cNvSpPr>
          <p:nvPr/>
        </p:nvSpPr>
        <p:spPr>
          <a:xfrm>
            <a:off x="4454235" y="5473557"/>
            <a:ext cx="7439893" cy="13844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ctr" rtl="1">
              <a:buFont typeface="Arial" panose="020B0604020202020204" pitchFamily="34" charset="0"/>
              <a:buNone/>
            </a:pPr>
            <a:endParaRPr lang="fa-IR" b="1" dirty="0">
              <a:solidFill>
                <a:srgbClr val="FF0000"/>
              </a:solidFill>
              <a:cs typeface="B Nazanin" pitchFamily="2" charset="-78"/>
            </a:endParaRPr>
          </a:p>
          <a:p>
            <a:pPr marL="514350" indent="-514350" algn="ctr" rtl="1">
              <a:buFont typeface="Arial" panose="020B0604020202020204" pitchFamily="34" charset="0"/>
              <a:buNone/>
            </a:pPr>
            <a:r>
              <a:rPr lang="fa-IR" b="1" dirty="0">
                <a:solidFill>
                  <a:srgbClr val="FF0000"/>
                </a:solidFill>
                <a:cs typeface="B Nazanin" pitchFamily="2" charset="-78"/>
              </a:rPr>
              <a:t>سوالات اساسی برای خنثی کردن افکار منفی عصبانی ساز:</a:t>
            </a:r>
          </a:p>
          <a:p>
            <a:pPr marL="514350" indent="-514350" algn="r" rtl="1">
              <a:buFont typeface="Arial" panose="020B0604020202020204" pitchFamily="34" charset="0"/>
              <a:buNone/>
            </a:pPr>
            <a:endParaRPr lang="fa-IR" sz="3600" b="1" dirty="0">
              <a:cs typeface="B Nazanin" pitchFamily="2" charset="-78"/>
            </a:endParaRPr>
          </a:p>
        </p:txBody>
      </p:sp>
    </p:spTree>
    <p:custDataLst>
      <p:tags r:id="rId1"/>
    </p:custDataLst>
    <p:extLst>
      <p:ext uri="{BB962C8B-B14F-4D97-AF65-F5344CB8AC3E}">
        <p14:creationId xmlns:p14="http://schemas.microsoft.com/office/powerpoint/2010/main" val="4143432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01389">
        <p15:prstTrans prst="prestige"/>
      </p:transition>
    </mc:Choice>
    <mc:Fallback xmlns="">
      <p:transition spd="slow" advTm="80138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1"/>
          <p:cNvSpPr>
            <a:spLocks noGrp="1"/>
          </p:cNvSpPr>
          <p:nvPr>
            <p:ph type="title"/>
          </p:nvPr>
        </p:nvSpPr>
        <p:spPr>
          <a:xfrm>
            <a:off x="5474848" y="208008"/>
            <a:ext cx="6225540" cy="1544782"/>
          </a:xfrm>
        </p:spPr>
        <p:txBody>
          <a:bodyPr>
            <a:normAutofit fontScale="90000"/>
          </a:bodyPr>
          <a:lstStyle/>
          <a:p>
            <a:pPr algn="ctr" rtl="1"/>
            <a:r>
              <a:rPr lang="fa-IR" dirty="0">
                <a:solidFill>
                  <a:srgbClr val="FF0000"/>
                </a:solidFill>
                <a:cs typeface="B Titr" pitchFamily="2" charset="-78"/>
              </a:rPr>
              <a:t>گام چهارم :</a:t>
            </a:r>
            <a:r>
              <a:rPr lang="fa-IR" dirty="0">
                <a:cs typeface="B Titr" pitchFamily="2" charset="-78"/>
              </a:rPr>
              <a:t> واکنش مناسب</a:t>
            </a:r>
            <a:br>
              <a:rPr lang="fa-IR" dirty="0">
                <a:cs typeface="B Titr" pitchFamily="2" charset="-78"/>
              </a:rPr>
            </a:br>
            <a:r>
              <a:rPr lang="fa-IR" dirty="0">
                <a:cs typeface="B Titr" pitchFamily="2" charset="-78"/>
              </a:rPr>
              <a:t/>
            </a:r>
            <a:br>
              <a:rPr lang="fa-IR" dirty="0">
                <a:cs typeface="B Titr" pitchFamily="2" charset="-78"/>
              </a:rPr>
            </a:br>
            <a:r>
              <a:rPr lang="fa-IR" sz="4000" dirty="0">
                <a:solidFill>
                  <a:schemeClr val="accent6">
                    <a:lumMod val="75000"/>
                  </a:schemeClr>
                </a:solidFill>
                <a:cs typeface="B Titr" pitchFamily="2" charset="-78"/>
              </a:rPr>
              <a:t>چه واکنشهایی را مناسب می دانید؟</a:t>
            </a:r>
            <a:endParaRPr lang="fa-IR" sz="4000" dirty="0">
              <a:solidFill>
                <a:schemeClr val="accent6">
                  <a:lumMod val="75000"/>
                </a:schemeClr>
              </a:solidFill>
              <a:effectLst>
                <a:outerShdw blurRad="38100" dist="38100" dir="2700000" algn="tl">
                  <a:srgbClr val="000000">
                    <a:alpha val="43137"/>
                  </a:srgbClr>
                </a:outerShdw>
              </a:effectLst>
              <a:cs typeface="B Titr" pitchFamily="2" charset="-78"/>
            </a:endParaRPr>
          </a:p>
        </p:txBody>
      </p:sp>
      <p:pic>
        <p:nvPicPr>
          <p:cNvPr id="6" name="Picture 1" descr="C:\Users\Koosha\Desktop\images.jpg"/>
          <p:cNvPicPr>
            <a:picLocks noChangeAspect="1" noChangeArrowheads="1"/>
          </p:cNvPicPr>
          <p:nvPr/>
        </p:nvPicPr>
        <p:blipFill>
          <a:blip r:embed="rId4" cstate="print"/>
          <a:srcRect l="66932" t="8322" r="4382" b="8458"/>
          <a:stretch>
            <a:fillRect/>
          </a:stretch>
        </p:blipFill>
        <p:spPr bwMode="auto">
          <a:xfrm>
            <a:off x="3440093" y="0"/>
            <a:ext cx="1377564" cy="3200400"/>
          </a:xfrm>
          <a:prstGeom prst="rect">
            <a:avLst/>
          </a:prstGeom>
          <a:noFill/>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857500" cy="3095625"/>
          </a:xfrm>
          <a:prstGeom prst="rect">
            <a:avLst/>
          </a:prstGeom>
        </p:spPr>
      </p:pic>
      <p:sp>
        <p:nvSpPr>
          <p:cNvPr id="12" name="Rectangle 3"/>
          <p:cNvSpPr txBox="1">
            <a:spLocks noChangeArrowheads="1"/>
          </p:cNvSpPr>
          <p:nvPr/>
        </p:nvSpPr>
        <p:spPr>
          <a:xfrm>
            <a:off x="2948480" y="2171700"/>
            <a:ext cx="9144000" cy="43357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lgn="r" rtl="1">
              <a:buFont typeface="+mj-lt"/>
              <a:buAutoNum type="arabicPeriod"/>
            </a:pPr>
            <a:r>
              <a:rPr lang="fa-IR" sz="4400" b="1" dirty="0">
                <a:effectLst>
                  <a:outerShdw blurRad="38100" dist="38100" dir="2700000" algn="tl">
                    <a:srgbClr val="000000">
                      <a:alpha val="43137"/>
                    </a:srgbClr>
                  </a:outerShdw>
                </a:effectLst>
                <a:cs typeface="B Nazanin" pitchFamily="2" charset="-78"/>
              </a:rPr>
              <a:t>پذیرش سهم خودمان </a:t>
            </a:r>
          </a:p>
          <a:p>
            <a:pPr marL="742950" indent="-742950" algn="r" rtl="1">
              <a:buFont typeface="+mj-lt"/>
              <a:buAutoNum type="arabicPeriod"/>
            </a:pPr>
            <a:r>
              <a:rPr lang="fa-IR" sz="4400" b="1" dirty="0">
                <a:effectLst>
                  <a:outerShdw blurRad="38100" dist="38100" dir="2700000" algn="tl">
                    <a:srgbClr val="000000">
                      <a:alpha val="43137"/>
                    </a:srgbClr>
                  </a:outerShdw>
                </a:effectLst>
                <a:cs typeface="B Nazanin" pitchFamily="2" charset="-78"/>
              </a:rPr>
              <a:t>نادیده گرفتن</a:t>
            </a:r>
          </a:p>
          <a:p>
            <a:pPr marL="742950" indent="-742950" algn="r" rtl="1">
              <a:buFont typeface="+mj-lt"/>
              <a:buAutoNum type="arabicPeriod"/>
            </a:pPr>
            <a:r>
              <a:rPr lang="fa-IR" sz="4400" b="1" dirty="0">
                <a:effectLst>
                  <a:outerShdw blurRad="38100" dist="38100" dir="2700000" algn="tl">
                    <a:srgbClr val="000000">
                      <a:alpha val="43137"/>
                    </a:srgbClr>
                  </a:outerShdw>
                </a:effectLst>
                <a:cs typeface="B Nazanin" pitchFamily="2" charset="-78"/>
              </a:rPr>
              <a:t>بیان جراتمندانه</a:t>
            </a:r>
          </a:p>
          <a:p>
            <a:pPr marL="742950" indent="-742950" algn="r" rtl="1">
              <a:buFont typeface="+mj-lt"/>
              <a:buAutoNum type="arabicPeriod"/>
            </a:pPr>
            <a:r>
              <a:rPr lang="fa-IR" sz="4400" b="1" dirty="0">
                <a:effectLst>
                  <a:outerShdw blurRad="38100" dist="38100" dir="2700000" algn="tl">
                    <a:srgbClr val="000000">
                      <a:alpha val="43137"/>
                    </a:srgbClr>
                  </a:outerShdw>
                </a:effectLst>
                <a:cs typeface="B Nazanin" pitchFamily="2" charset="-78"/>
              </a:rPr>
              <a:t>مذاکره برای حل مساله و حل تعارض</a:t>
            </a:r>
          </a:p>
          <a:p>
            <a:pPr marL="742950" indent="-742950" algn="r" rtl="1">
              <a:buFont typeface="+mj-lt"/>
              <a:buAutoNum type="arabicPeriod"/>
            </a:pPr>
            <a:r>
              <a:rPr lang="fa-IR" sz="4400" b="1" dirty="0">
                <a:effectLst>
                  <a:outerShdw blurRad="38100" dist="38100" dir="2700000" algn="tl">
                    <a:srgbClr val="000000">
                      <a:alpha val="43137"/>
                    </a:srgbClr>
                  </a:outerShdw>
                </a:effectLst>
                <a:cs typeface="B Nazanin" pitchFamily="2" charset="-78"/>
              </a:rPr>
              <a:t>بردباری هوشمندانه(پذیرش و تجربه درونی خشم بدون خود سرزنشی و پرخاشگری) </a:t>
            </a:r>
            <a:endParaRPr lang="en-US" sz="4400" dirty="0">
              <a:cs typeface="B Koodak" pitchFamily="2" charset="-78"/>
            </a:endParaRPr>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980" y="4361826"/>
            <a:ext cx="2476500" cy="1905000"/>
          </a:xfrm>
          <a:prstGeom prst="rect">
            <a:avLst/>
          </a:prstGeom>
        </p:spPr>
      </p:pic>
    </p:spTree>
    <p:custDataLst>
      <p:tags r:id="rId1"/>
    </p:custDataLst>
    <p:extLst>
      <p:ext uri="{BB962C8B-B14F-4D97-AF65-F5344CB8AC3E}">
        <p14:creationId xmlns:p14="http://schemas.microsoft.com/office/powerpoint/2010/main" val="3385363710"/>
      </p:ext>
    </p:extLst>
  </p:cSld>
  <p:clrMapOvr>
    <a:masterClrMapping/>
  </p:clrMapOvr>
  <p:transition spd="slow" advTm="894716">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609598" y="1012723"/>
            <a:ext cx="10694323" cy="5060177"/>
          </a:xfrm>
        </p:spPr>
        <p:txBody>
          <a:bodyPr>
            <a:noAutofit/>
          </a:bodyPr>
          <a:lstStyle/>
          <a:p>
            <a:pPr marL="0" indent="0" algn="ctr" rtl="1">
              <a:buNone/>
            </a:pPr>
            <a:r>
              <a:rPr lang="fa-IR" sz="4400" b="1" dirty="0">
                <a:cs typeface="B Nazanin" panose="00000400000000000000" pitchFamily="2" charset="-78"/>
              </a:rPr>
              <a:t>پاسخ مناسب </a:t>
            </a:r>
            <a:endParaRPr lang="fa-IR" sz="4400" dirty="0">
              <a:cs typeface="B Nazanin" panose="00000400000000000000" pitchFamily="2" charset="-78"/>
            </a:endParaRPr>
          </a:p>
          <a:p>
            <a:pPr algn="r" rtl="1"/>
            <a:r>
              <a:rPr lang="fa-IR" sz="4400" dirty="0">
                <a:cs typeface="B Nazanin" panose="00000400000000000000" pitchFamily="2" charset="-78"/>
              </a:rPr>
              <a:t>رها نکردن موضوع بعد از آرامش</a:t>
            </a:r>
          </a:p>
          <a:p>
            <a:pPr algn="r" rtl="1"/>
            <a:r>
              <a:rPr lang="fa-IR" sz="4400" dirty="0">
                <a:cs typeface="B Nazanin" panose="00000400000000000000" pitchFamily="2" charset="-78"/>
              </a:rPr>
              <a:t>انتخاب زمان مناسب</a:t>
            </a:r>
          </a:p>
          <a:p>
            <a:pPr algn="r" rtl="1"/>
            <a:r>
              <a:rPr lang="fa-IR" sz="4400" dirty="0">
                <a:cs typeface="B Nazanin" panose="00000400000000000000" pitchFamily="2" charset="-78"/>
              </a:rPr>
              <a:t>توافق دو طرف بر سر مذاکره </a:t>
            </a:r>
          </a:p>
          <a:p>
            <a:pPr algn="r" rtl="1"/>
            <a:r>
              <a:rPr lang="fa-IR" sz="4400" dirty="0">
                <a:cs typeface="B Nazanin" panose="00000400000000000000" pitchFamily="2" charset="-78"/>
              </a:rPr>
              <a:t>پاسخ و توضیح همدلانه</a:t>
            </a:r>
          </a:p>
          <a:p>
            <a:pPr algn="r" rtl="1"/>
            <a:r>
              <a:rPr lang="fa-IR" sz="4400" dirty="0">
                <a:cs typeface="B Nazanin" panose="00000400000000000000" pitchFamily="2" charset="-78"/>
              </a:rPr>
              <a:t>استفاده از جمله من</a:t>
            </a:r>
          </a:p>
          <a:p>
            <a:pPr algn="r" rtl="1"/>
            <a:r>
              <a:rPr lang="fa-IR" sz="4400" dirty="0">
                <a:cs typeface="B Nazanin" panose="00000400000000000000" pitchFamily="2" charset="-78"/>
              </a:rPr>
              <a:t>مذاکره و حل مساله بعد از آرامش</a:t>
            </a:r>
          </a:p>
        </p:txBody>
      </p:sp>
      <p:sp>
        <p:nvSpPr>
          <p:cNvPr id="5" name="Text Box 2"/>
          <p:cNvSpPr txBox="1">
            <a:spLocks noChangeArrowheads="1"/>
          </p:cNvSpPr>
          <p:nvPr/>
        </p:nvSpPr>
        <p:spPr bwMode="auto">
          <a:xfrm>
            <a:off x="2521180" y="226676"/>
            <a:ext cx="6871161" cy="646331"/>
          </a:xfrm>
          <a:prstGeom prst="rect">
            <a:avLst/>
          </a:prstGeom>
          <a:noFill/>
          <a:ln w="9525">
            <a:noFill/>
            <a:miter lim="800000"/>
            <a:headEnd/>
            <a:tailEnd/>
          </a:ln>
        </p:spPr>
        <p:txBody>
          <a:bodyPr wrap="square">
            <a:spAutoFit/>
          </a:bodyPr>
          <a:lstStyle/>
          <a:p>
            <a:pPr algn="ctr" rtl="1">
              <a:spcBef>
                <a:spcPct val="50000"/>
              </a:spcBef>
            </a:pPr>
            <a:r>
              <a:rPr lang="fa-IR" sz="3600" b="1" dirty="0">
                <a:solidFill>
                  <a:srgbClr val="FF0000"/>
                </a:solidFill>
                <a:cs typeface="B Titr" pitchFamily="2" charset="-78"/>
              </a:rPr>
              <a:t>گام چهارم مدیریت خشم و رنجش همسر</a:t>
            </a:r>
          </a:p>
        </p:txBody>
      </p:sp>
    </p:spTree>
    <p:custDataLst>
      <p:tags r:id="rId1"/>
    </p:custDataLst>
    <p:extLst>
      <p:ext uri="{BB962C8B-B14F-4D97-AF65-F5344CB8AC3E}">
        <p14:creationId xmlns:p14="http://schemas.microsoft.com/office/powerpoint/2010/main" val="1132574758"/>
      </p:ext>
    </p:extLst>
  </p:cSld>
  <p:clrMapOvr>
    <a:masterClrMapping/>
  </p:clrMapOvr>
  <p:transition spd="slow" advTm="517189">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0" y="1306210"/>
            <a:ext cx="11913523" cy="5551790"/>
          </a:xfrm>
        </p:spPr>
        <p:txBody>
          <a:bodyPr>
            <a:noAutofit/>
          </a:bodyPr>
          <a:lstStyle/>
          <a:p>
            <a:pPr marL="0" indent="0" algn="ctr" rtl="1">
              <a:buNone/>
            </a:pPr>
            <a:r>
              <a:rPr lang="fa-IR" sz="4400" b="1" dirty="0">
                <a:cs typeface="B Nazanin" panose="00000400000000000000" pitchFamily="2" charset="-78"/>
              </a:rPr>
              <a:t>روشهای بلند مدت</a:t>
            </a:r>
          </a:p>
          <a:p>
            <a:pPr marL="0" indent="0" algn="ctr" rtl="1">
              <a:buNone/>
            </a:pPr>
            <a:r>
              <a:rPr lang="fa-IR" sz="4400" b="1" dirty="0">
                <a:cs typeface="B Nazanin" panose="00000400000000000000" pitchFamily="2" charset="-78"/>
              </a:rPr>
              <a:t> </a:t>
            </a:r>
          </a:p>
          <a:p>
            <a:pPr algn="r" rtl="1"/>
            <a:r>
              <a:rPr lang="fa-IR" sz="3600" b="1" dirty="0">
                <a:cs typeface="B Nazanin" panose="00000400000000000000" pitchFamily="2" charset="-78"/>
              </a:rPr>
              <a:t>غنی سازی اندوخته عاطفی رابطه</a:t>
            </a:r>
          </a:p>
          <a:p>
            <a:pPr algn="r" rtl="1"/>
            <a:r>
              <a:rPr lang="fa-IR" sz="3600" b="1" dirty="0">
                <a:cs typeface="B Nazanin" panose="00000400000000000000" pitchFamily="2" charset="-78"/>
              </a:rPr>
              <a:t>کدورت زدایی به موقع</a:t>
            </a:r>
          </a:p>
          <a:p>
            <a:pPr algn="r" rtl="1"/>
            <a:r>
              <a:rPr lang="fa-IR" sz="3600" b="1" dirty="0">
                <a:cs typeface="B Nazanin" panose="00000400000000000000" pitchFamily="2" charset="-78"/>
              </a:rPr>
              <a:t>حل مساله به موقع</a:t>
            </a:r>
          </a:p>
          <a:p>
            <a:pPr algn="r" rtl="1"/>
            <a:r>
              <a:rPr lang="fa-IR" sz="3600" b="1" dirty="0">
                <a:cs typeface="B Nazanin" panose="00000400000000000000" pitchFamily="2" charset="-78"/>
              </a:rPr>
              <a:t>مرزبندی و حفاظت از حریم های خانواده</a:t>
            </a:r>
          </a:p>
          <a:p>
            <a:pPr algn="r" rtl="1"/>
            <a:r>
              <a:rPr lang="fa-IR" sz="3600" b="1" dirty="0">
                <a:cs typeface="B Nazanin" panose="00000400000000000000" pitchFamily="2" charset="-78"/>
              </a:rPr>
              <a:t>حفظ اعتبار و احترام به هویت همسر</a:t>
            </a:r>
          </a:p>
          <a:p>
            <a:pPr algn="r" rtl="1"/>
            <a:r>
              <a:rPr lang="fa-IR" sz="3600" b="1" dirty="0">
                <a:cs typeface="B Nazanin" panose="00000400000000000000" pitchFamily="2" charset="-78"/>
              </a:rPr>
              <a:t>تامین احساس امنیت همسر</a:t>
            </a:r>
          </a:p>
          <a:p>
            <a:pPr marL="0" indent="0" algn="r" rtl="1">
              <a:buNone/>
            </a:pPr>
            <a:r>
              <a:rPr lang="fa-IR" sz="3200" b="1" dirty="0">
                <a:cs typeface="B Nazanin" panose="00000400000000000000" pitchFamily="2" charset="-78"/>
              </a:rPr>
              <a:t> </a:t>
            </a:r>
            <a:r>
              <a:rPr lang="fa-IR" sz="4400" b="1" dirty="0">
                <a:cs typeface="B Nazanin" panose="00000400000000000000" pitchFamily="2" charset="-78"/>
              </a:rPr>
              <a:t> </a:t>
            </a:r>
            <a:endParaRPr lang="ar-SA" sz="4400" b="1" dirty="0">
              <a:cs typeface="B Nazanin" panose="00000400000000000000" pitchFamily="2" charset="-78"/>
            </a:endParaRPr>
          </a:p>
        </p:txBody>
      </p:sp>
      <p:sp>
        <p:nvSpPr>
          <p:cNvPr id="5" name="Text Box 2"/>
          <p:cNvSpPr txBox="1">
            <a:spLocks noChangeArrowheads="1"/>
          </p:cNvSpPr>
          <p:nvPr/>
        </p:nvSpPr>
        <p:spPr bwMode="auto">
          <a:xfrm>
            <a:off x="2807903" y="285669"/>
            <a:ext cx="6576193" cy="646331"/>
          </a:xfrm>
          <a:prstGeom prst="rect">
            <a:avLst/>
          </a:prstGeom>
          <a:noFill/>
          <a:ln w="9525">
            <a:noFill/>
            <a:miter lim="800000"/>
            <a:headEnd/>
            <a:tailEnd/>
          </a:ln>
        </p:spPr>
        <p:txBody>
          <a:bodyPr wrap="square">
            <a:spAutoFit/>
          </a:bodyPr>
          <a:lstStyle/>
          <a:p>
            <a:pPr algn="ctr" rtl="1">
              <a:spcBef>
                <a:spcPct val="50000"/>
              </a:spcBef>
            </a:pPr>
            <a:r>
              <a:rPr lang="fa-IR" sz="3600" b="1" dirty="0">
                <a:solidFill>
                  <a:srgbClr val="FF0000"/>
                </a:solidFill>
                <a:cs typeface="B Titr" pitchFamily="2" charset="-78"/>
              </a:rPr>
              <a:t>گام های مدیریت خشم و رنجش همسر</a:t>
            </a:r>
          </a:p>
        </p:txBody>
      </p:sp>
    </p:spTree>
    <p:custDataLst>
      <p:tags r:id="rId1"/>
    </p:custDataLst>
    <p:extLst>
      <p:ext uri="{BB962C8B-B14F-4D97-AF65-F5344CB8AC3E}">
        <p14:creationId xmlns:p14="http://schemas.microsoft.com/office/powerpoint/2010/main" val="3485013614"/>
      </p:ext>
    </p:extLst>
  </p:cSld>
  <p:clrMapOvr>
    <a:masterClrMapping/>
  </p:clrMapOvr>
  <p:transition spd="slow" advTm="517189">
    <p:push dir="u"/>
  </p:transition>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Text Box 2"/>
          <p:cNvSpPr txBox="1">
            <a:spLocks noChangeArrowheads="1"/>
          </p:cNvSpPr>
          <p:nvPr/>
        </p:nvSpPr>
        <p:spPr bwMode="auto">
          <a:xfrm>
            <a:off x="6872838" y="174721"/>
            <a:ext cx="3643250" cy="830997"/>
          </a:xfrm>
          <a:prstGeom prst="rect">
            <a:avLst/>
          </a:prstGeom>
          <a:noFill/>
          <a:ln w="9525">
            <a:noFill/>
            <a:miter lim="800000"/>
            <a:headEnd/>
            <a:tailEnd/>
          </a:ln>
        </p:spPr>
        <p:txBody>
          <a:bodyPr wrap="square">
            <a:spAutoFit/>
          </a:bodyPr>
          <a:lstStyle/>
          <a:p>
            <a:pPr algn="r" rtl="1">
              <a:spcBef>
                <a:spcPct val="50000"/>
              </a:spcBef>
            </a:pPr>
            <a:r>
              <a:rPr lang="fa-IR" sz="4800" b="1" dirty="0">
                <a:cs typeface="B Titr" pitchFamily="2" charset="-78"/>
              </a:rPr>
              <a:t>تعارض چیست؟</a:t>
            </a:r>
            <a:endParaRPr lang="en-US" sz="4800" b="1" dirty="0">
              <a:cs typeface="B Titr" pitchFamily="2" charset="-78"/>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787" y="256942"/>
            <a:ext cx="5531761" cy="5480918"/>
          </a:xfrm>
          <a:prstGeom prst="rect">
            <a:avLst/>
          </a:prstGeom>
        </p:spPr>
      </p:pic>
      <p:sp>
        <p:nvSpPr>
          <p:cNvPr id="7" name="Content Placeholder 2"/>
          <p:cNvSpPr>
            <a:spLocks noGrp="1"/>
          </p:cNvSpPr>
          <p:nvPr>
            <p:ph idx="1"/>
          </p:nvPr>
        </p:nvSpPr>
        <p:spPr>
          <a:xfrm>
            <a:off x="5653548" y="1120140"/>
            <a:ext cx="7374194" cy="5661660"/>
          </a:xfrm>
        </p:spPr>
        <p:txBody>
          <a:bodyPr>
            <a:noAutofit/>
          </a:bodyPr>
          <a:lstStyle/>
          <a:p>
            <a:pPr marL="914400" lvl="2" indent="0" algn="ctr" rtl="1">
              <a:buNone/>
            </a:pPr>
            <a:r>
              <a:rPr lang="fa-IR" sz="3600" b="1" u="sng" dirty="0">
                <a:cs typeface="B Mitra" pitchFamily="2" charset="-78"/>
              </a:rPr>
              <a:t>تعریف:</a:t>
            </a:r>
          </a:p>
          <a:p>
            <a:pPr lvl="2" algn="r" rtl="1"/>
            <a:r>
              <a:rPr lang="fa-IR" sz="3600" b="1" u="sng" dirty="0">
                <a:cs typeface="B Mitra" pitchFamily="2" charset="-78"/>
              </a:rPr>
              <a:t> </a:t>
            </a:r>
            <a:r>
              <a:rPr lang="fa-IR" sz="3600" dirty="0">
                <a:cs typeface="B Mitra" pitchFamily="2" charset="-78"/>
              </a:rPr>
              <a:t>هر نوع اختلاف نظری که در برخورد اول به نظر غیر قابل جمع می آید.</a:t>
            </a:r>
          </a:p>
          <a:p>
            <a:pPr lvl="2" algn="r" rtl="1"/>
            <a:endParaRPr lang="fa-IR" sz="3600" dirty="0">
              <a:cs typeface="B Mitra" pitchFamily="2" charset="-78"/>
            </a:endParaRPr>
          </a:p>
          <a:p>
            <a:pPr lvl="2" algn="r" rtl="1"/>
            <a:r>
              <a:rPr lang="fa-IR" sz="3600" b="1" dirty="0">
                <a:solidFill>
                  <a:schemeClr val="accent5"/>
                </a:solidFill>
                <a:cs typeface="B Mitra" pitchFamily="2" charset="-78"/>
              </a:rPr>
              <a:t>رودر رویی نیازها، خواسته ها و یا نظرات</a:t>
            </a:r>
          </a:p>
          <a:p>
            <a:pPr lvl="2" algn="r" rtl="1"/>
            <a:endParaRPr lang="fa-IR" sz="3600" dirty="0">
              <a:cs typeface="B Mitra" pitchFamily="2" charset="-78"/>
            </a:endParaRPr>
          </a:p>
          <a:p>
            <a:pPr lvl="2" algn="r" rtl="1"/>
            <a:r>
              <a:rPr lang="fa-IR" sz="3600" dirty="0">
                <a:solidFill>
                  <a:srgbClr val="FF0000"/>
                </a:solidFill>
                <a:cs typeface="B Mitra" pitchFamily="2" charset="-78"/>
              </a:rPr>
              <a:t>این اختلاف نظر، از موضوعات ساده تا موضوعات پیچیده را شامل می شود. </a:t>
            </a:r>
          </a:p>
          <a:p>
            <a:pPr lvl="2" algn="r" rtl="1"/>
            <a:endParaRPr lang="fa-IR" sz="3600" dirty="0">
              <a:cs typeface="B Mitra" pitchFamily="2" charset="-78"/>
            </a:endParaRPr>
          </a:p>
          <a:p>
            <a:pPr lvl="2" algn="r" rtl="1"/>
            <a:r>
              <a:rPr lang="fa-IR" sz="3600" dirty="0">
                <a:cs typeface="B Mitra" pitchFamily="2" charset="-78"/>
              </a:rPr>
              <a:t>تعارض در روابط زوجی اجتناب ناپذیر است.</a:t>
            </a:r>
          </a:p>
        </p:txBody>
      </p:sp>
    </p:spTree>
    <p:custDataLst>
      <p:tags r:id="rId1"/>
    </p:custDataLst>
    <p:extLst>
      <p:ext uri="{BB962C8B-B14F-4D97-AF65-F5344CB8AC3E}">
        <p14:creationId xmlns:p14="http://schemas.microsoft.com/office/powerpoint/2010/main" val="3639891065"/>
      </p:ext>
    </p:extLst>
  </p:cSld>
  <p:clrMapOvr>
    <a:masterClrMapping/>
  </p:clrMapOvr>
  <p:transition spd="slow" advTm="132656">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 calcmode="lin" valueType="num">
                                      <p:cBhvr additive="base">
                                        <p:cTn id="2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anim calcmode="lin" valueType="num">
                                      <p:cBhvr additive="base">
                                        <p:cTn id="25"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a:xfrm>
            <a:off x="1828800" y="180282"/>
            <a:ext cx="8382000" cy="990600"/>
          </a:xfrm>
        </p:spPr>
        <p:txBody>
          <a:bodyPr>
            <a:normAutofit/>
          </a:bodyPr>
          <a:lstStyle/>
          <a:p>
            <a:pPr algn="ctr" rtl="1" eaLnBrk="1" hangingPunct="1"/>
            <a:r>
              <a:rPr lang="fa-IR" b="1" dirty="0">
                <a:cs typeface="B Titr" pitchFamily="2" charset="-78"/>
              </a:rPr>
              <a:t>مسائل و تعارض های آشکار و پنهان</a:t>
            </a:r>
            <a:endParaRPr lang="fa-IR" b="1" dirty="0">
              <a:solidFill>
                <a:srgbClr val="FF0000"/>
              </a:solidFill>
              <a:cs typeface="B Titr" pitchFamily="2" charset="-78"/>
            </a:endParaRPr>
          </a:p>
        </p:txBody>
      </p:sp>
      <p:sp>
        <p:nvSpPr>
          <p:cNvPr id="3" name="Content Placeholder 2"/>
          <p:cNvSpPr>
            <a:spLocks noGrp="1"/>
          </p:cNvSpPr>
          <p:nvPr>
            <p:ph idx="1"/>
          </p:nvPr>
        </p:nvSpPr>
        <p:spPr>
          <a:xfrm>
            <a:off x="334537" y="1234074"/>
            <a:ext cx="11641873" cy="5143866"/>
          </a:xfrm>
        </p:spPr>
        <p:txBody>
          <a:bodyPr>
            <a:noAutofit/>
          </a:bodyPr>
          <a:lstStyle/>
          <a:p>
            <a:pPr algn="ctr" rtl="1"/>
            <a:r>
              <a:rPr lang="fa-IR" sz="3200" dirty="0">
                <a:solidFill>
                  <a:srgbClr val="FF0000"/>
                </a:solidFill>
                <a:cs typeface="B Koodak" panose="00000700000000000000" pitchFamily="2" charset="-78"/>
              </a:rPr>
              <a:t>ریشه تعارضات پنهان:</a:t>
            </a:r>
          </a:p>
          <a:p>
            <a:pPr marL="514350" indent="-514350" algn="ctr" rtl="1">
              <a:buFont typeface="+mj-lt"/>
              <a:buAutoNum type="arabicPeriod"/>
            </a:pPr>
            <a:r>
              <a:rPr lang="fa-IR" sz="3200" dirty="0">
                <a:solidFill>
                  <a:schemeClr val="accent5">
                    <a:lumMod val="75000"/>
                  </a:schemeClr>
                </a:solidFill>
                <a:cs typeface="B Koodak" panose="00000700000000000000" pitchFamily="2" charset="-78"/>
              </a:rPr>
              <a:t>مشکلات و ضعف های رابطه زوجی: </a:t>
            </a:r>
            <a:r>
              <a:rPr lang="fa-IR" sz="3200" dirty="0">
                <a:cs typeface="B Koodak" panose="00000700000000000000" pitchFamily="2" charset="-78"/>
              </a:rPr>
              <a:t>نارضایتی عاطفی و جنسی و یا رنجش و دلخوری برطرف نشده </a:t>
            </a:r>
          </a:p>
          <a:p>
            <a:pPr marL="514350" indent="-514350" algn="ctr" rtl="1">
              <a:buFont typeface="+mj-lt"/>
              <a:buAutoNum type="arabicPeriod"/>
            </a:pPr>
            <a:endParaRPr lang="fa-IR" sz="3200" dirty="0">
              <a:cs typeface="B Koodak" panose="00000700000000000000" pitchFamily="2" charset="-78"/>
            </a:endParaRPr>
          </a:p>
          <a:p>
            <a:pPr marL="514350" indent="-514350" algn="ctr" rtl="1">
              <a:buFont typeface="+mj-lt"/>
              <a:buAutoNum type="arabicPeriod"/>
            </a:pPr>
            <a:r>
              <a:rPr lang="fa-IR" sz="3200" dirty="0">
                <a:solidFill>
                  <a:schemeClr val="accent5">
                    <a:lumMod val="75000"/>
                  </a:schemeClr>
                </a:solidFill>
                <a:cs typeface="B Koodak" panose="00000700000000000000" pitchFamily="2" charset="-78"/>
              </a:rPr>
              <a:t>ریشه در آسیب های شخصی: </a:t>
            </a:r>
            <a:r>
              <a:rPr lang="fa-IR" sz="3200" dirty="0">
                <a:cs typeface="B Koodak" panose="00000700000000000000" pitchFamily="2" charset="-78"/>
              </a:rPr>
              <a:t>احساس ضعف و ناتوانی، حسادت، تعارضات درونی </a:t>
            </a:r>
            <a:r>
              <a:rPr lang="fa-IR" sz="3200" dirty="0">
                <a:solidFill>
                  <a:srgbClr val="FF0000"/>
                </a:solidFill>
                <a:cs typeface="B Koodak" panose="00000700000000000000" pitchFamily="2" charset="-78"/>
              </a:rPr>
              <a:t>و احساس</a:t>
            </a:r>
            <a:r>
              <a:rPr lang="fa-IR" sz="3200" dirty="0">
                <a:cs typeface="B Koodak" panose="00000700000000000000" pitchFamily="2" charset="-78"/>
              </a:rPr>
              <a:t> </a:t>
            </a:r>
            <a:r>
              <a:rPr lang="fa-IR" sz="3200" dirty="0">
                <a:solidFill>
                  <a:srgbClr val="FF0000"/>
                </a:solidFill>
                <a:cs typeface="B Koodak" panose="00000700000000000000" pitchFamily="2" charset="-78"/>
              </a:rPr>
              <a:t>بی ارزشی</a:t>
            </a:r>
          </a:p>
        </p:txBody>
      </p:sp>
      <p:sp>
        <p:nvSpPr>
          <p:cNvPr id="4" name="Title 1"/>
          <p:cNvSpPr txBox="1">
            <a:spLocks/>
          </p:cNvSpPr>
          <p:nvPr/>
        </p:nvSpPr>
        <p:spPr>
          <a:xfrm>
            <a:off x="981307" y="4661210"/>
            <a:ext cx="10571356" cy="14052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b="1" dirty="0">
              <a:solidFill>
                <a:srgbClr val="FF0000"/>
              </a:solidFill>
              <a:cs typeface="B Titr" pitchFamily="2" charset="-78"/>
            </a:endParaRPr>
          </a:p>
          <a:p>
            <a:pPr algn="ctr" rtl="1"/>
            <a:r>
              <a:rPr lang="fa-IR" sz="3200" b="1" dirty="0">
                <a:solidFill>
                  <a:srgbClr val="FF0000"/>
                </a:solidFill>
                <a:cs typeface="B Titr" pitchFamily="2" charset="-78"/>
              </a:rPr>
              <a:t>به نظر شما کدامیک از تعارضهای فعالیت قبلی از نوع پنهان بوده است؟</a:t>
            </a:r>
          </a:p>
        </p:txBody>
      </p:sp>
    </p:spTree>
    <p:custDataLst>
      <p:tags r:id="rId1"/>
    </p:custDataLst>
    <p:extLst>
      <p:ext uri="{BB962C8B-B14F-4D97-AF65-F5344CB8AC3E}">
        <p14:creationId xmlns:p14="http://schemas.microsoft.com/office/powerpoint/2010/main" val="3610648118"/>
      </p:ext>
    </p:extLst>
  </p:cSld>
  <p:clrMapOvr>
    <a:masterClrMapping/>
  </p:clrMapOvr>
  <p:transition spd="slow" advTm="343074">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image\0a8e3bfd67a82796.jpg"/>
          <p:cNvPicPr>
            <a:picLocks noChangeAspect="1" noChangeArrowheads="1"/>
          </p:cNvPicPr>
          <p:nvPr/>
        </p:nvPicPr>
        <p:blipFill>
          <a:blip r:embed="rId4" cstate="print"/>
          <a:srcRect/>
          <a:stretch>
            <a:fillRect/>
          </a:stretch>
        </p:blipFill>
        <p:spPr bwMode="auto">
          <a:xfrm>
            <a:off x="901136" y="3490330"/>
            <a:ext cx="3478389" cy="25908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16738" name="Title 1"/>
          <p:cNvSpPr>
            <a:spLocks noGrp="1"/>
          </p:cNvSpPr>
          <p:nvPr>
            <p:ph type="title"/>
          </p:nvPr>
        </p:nvSpPr>
        <p:spPr>
          <a:xfrm>
            <a:off x="1828800" y="180282"/>
            <a:ext cx="8382000" cy="990600"/>
          </a:xfrm>
        </p:spPr>
        <p:txBody>
          <a:bodyPr>
            <a:normAutofit/>
          </a:bodyPr>
          <a:lstStyle/>
          <a:p>
            <a:pPr algn="ctr"/>
            <a:r>
              <a:rPr lang="fa-IR" b="1" dirty="0">
                <a:cs typeface="B Titr" pitchFamily="2" charset="-78"/>
              </a:rPr>
              <a:t>حل مسائل و عبور از تعارض های پنهان</a:t>
            </a:r>
            <a:endParaRPr lang="fa-IR" b="1" dirty="0">
              <a:solidFill>
                <a:srgbClr val="FF0000"/>
              </a:solidFill>
              <a:cs typeface="B Titr" pitchFamily="2" charset="-78"/>
            </a:endParaRPr>
          </a:p>
        </p:txBody>
      </p:sp>
      <p:sp>
        <p:nvSpPr>
          <p:cNvPr id="3" name="Content Placeholder 2"/>
          <p:cNvSpPr>
            <a:spLocks noGrp="1"/>
          </p:cNvSpPr>
          <p:nvPr>
            <p:ph idx="1"/>
          </p:nvPr>
        </p:nvSpPr>
        <p:spPr>
          <a:xfrm>
            <a:off x="1759974" y="1056195"/>
            <a:ext cx="9802763" cy="4184399"/>
          </a:xfrm>
        </p:spPr>
        <p:txBody>
          <a:bodyPr>
            <a:noAutofit/>
          </a:bodyPr>
          <a:lstStyle/>
          <a:p>
            <a:pPr marL="457200" lvl="1" indent="0" algn="r" rtl="1">
              <a:buNone/>
            </a:pPr>
            <a:r>
              <a:rPr lang="fa-IR" sz="3600" dirty="0">
                <a:solidFill>
                  <a:srgbClr val="FF0000"/>
                </a:solidFill>
                <a:cs typeface="B Koodak" panose="00000700000000000000" pitchFamily="2" charset="-78"/>
              </a:rPr>
              <a:t>حل مسائل پنهان بیشتر به موارد زیر  نیاز دارد:</a:t>
            </a:r>
          </a:p>
          <a:p>
            <a:pPr marL="457200" lvl="1" indent="0" algn="r" rtl="1">
              <a:buNone/>
            </a:pPr>
            <a:r>
              <a:rPr lang="fa-IR" sz="3200" dirty="0">
                <a:cs typeface="B Koodak" panose="00000700000000000000" pitchFamily="2" charset="-78"/>
              </a:rPr>
              <a:t>  </a:t>
            </a:r>
          </a:p>
          <a:p>
            <a:pPr marL="1200150" lvl="1" indent="-742950" algn="r" rtl="1">
              <a:buFont typeface="+mj-lt"/>
              <a:buAutoNum type="arabicPeriod"/>
            </a:pPr>
            <a:r>
              <a:rPr lang="fa-IR" sz="4000" dirty="0">
                <a:cs typeface="B Koodak" panose="00000700000000000000" pitchFamily="2" charset="-78"/>
              </a:rPr>
              <a:t>خودآگاهی نسبت به منبع اصلی تعارض </a:t>
            </a:r>
          </a:p>
          <a:p>
            <a:pPr marL="1200150" lvl="1" indent="-742950" algn="r" rtl="1">
              <a:buFont typeface="+mj-lt"/>
              <a:buAutoNum type="arabicPeriod"/>
            </a:pPr>
            <a:r>
              <a:rPr lang="fa-IR" sz="4000" dirty="0">
                <a:cs typeface="B Koodak" panose="00000700000000000000" pitchFamily="2" charset="-78"/>
              </a:rPr>
              <a:t> نوازش و توجه و پاسخ به نیازهای ازدواجی </a:t>
            </a:r>
          </a:p>
          <a:p>
            <a:pPr marL="1200150" lvl="1" indent="-742950" algn="r" rtl="1">
              <a:buFont typeface="+mj-lt"/>
              <a:buAutoNum type="arabicPeriod"/>
            </a:pPr>
            <a:r>
              <a:rPr lang="fa-IR" sz="4000" dirty="0">
                <a:cs typeface="B Koodak" panose="00000700000000000000" pitchFamily="2" charset="-78"/>
              </a:rPr>
              <a:t>درددل برای همسر</a:t>
            </a:r>
          </a:p>
          <a:p>
            <a:pPr marL="1200150" lvl="1" indent="-742950" algn="r" rtl="1">
              <a:buFont typeface="+mj-lt"/>
              <a:buAutoNum type="arabicPeriod"/>
            </a:pPr>
            <a:r>
              <a:rPr lang="fa-IR" sz="4000" dirty="0">
                <a:cs typeface="B Koodak" panose="00000700000000000000" pitchFamily="2" charset="-78"/>
              </a:rPr>
              <a:t>گوش دادن همدلانه</a:t>
            </a:r>
          </a:p>
          <a:p>
            <a:pPr marL="1200150" lvl="1" indent="-742950" algn="r" rtl="1">
              <a:buFont typeface="+mj-lt"/>
              <a:buAutoNum type="arabicPeriod"/>
            </a:pPr>
            <a:r>
              <a:rPr lang="fa-IR" sz="4000" dirty="0">
                <a:cs typeface="B Koodak" panose="00000700000000000000" pitchFamily="2" charset="-78"/>
              </a:rPr>
              <a:t>روان درمانی تخصصی</a:t>
            </a:r>
          </a:p>
        </p:txBody>
      </p:sp>
    </p:spTree>
    <p:custDataLst>
      <p:tags r:id="rId1"/>
    </p:custDataLst>
    <p:extLst>
      <p:ext uri="{BB962C8B-B14F-4D97-AF65-F5344CB8AC3E}">
        <p14:creationId xmlns:p14="http://schemas.microsoft.com/office/powerpoint/2010/main" val="4213129961"/>
      </p:ext>
    </p:extLst>
  </p:cSld>
  <p:clrMapOvr>
    <a:masterClrMapping/>
  </p:clrMapOvr>
  <p:transition spd="slow" advTm="369346">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4926980" y="2536902"/>
            <a:ext cx="3014547" cy="2244183"/>
          </a:xfrm>
          <a:prstGeom prst="triangle">
            <a:avLst/>
          </a:prstGeom>
          <a:ln w="38100"/>
        </p:spPr>
        <p:style>
          <a:lnRef idx="2">
            <a:schemeClr val="dk1"/>
          </a:lnRef>
          <a:fillRef idx="1">
            <a:schemeClr val="lt1"/>
          </a:fillRef>
          <a:effectRef idx="0">
            <a:schemeClr val="dk1"/>
          </a:effectRef>
          <a:fontRef idx="minor">
            <a:schemeClr val="dk1"/>
          </a:fontRef>
        </p:style>
        <p:txBody>
          <a:bodyPr rtlCol="1" anchor="ctr"/>
          <a:lstStyle/>
          <a:p>
            <a:pPr algn="ctr"/>
            <a:r>
              <a:rPr lang="fa-IR" sz="2400" b="1" dirty="0">
                <a:solidFill>
                  <a:srgbClr val="FF0000"/>
                </a:solidFill>
                <a:cs typeface="B Titr" panose="00000700000000000000" pitchFamily="2" charset="-78"/>
              </a:rPr>
              <a:t>مهارتهای زندگی زناشویی</a:t>
            </a:r>
          </a:p>
        </p:txBody>
      </p:sp>
      <p:sp>
        <p:nvSpPr>
          <p:cNvPr id="3" name="Isosceles Triangle 2"/>
          <p:cNvSpPr/>
          <p:nvPr/>
        </p:nvSpPr>
        <p:spPr>
          <a:xfrm>
            <a:off x="4991100" y="1066801"/>
            <a:ext cx="2950427" cy="1470101"/>
          </a:xfrm>
          <a:prstGeom prst="triangl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Koodak" panose="00000700000000000000" pitchFamily="2" charset="-78"/>
              </a:rPr>
              <a:t>تغدیه رابطه (جذابیت)</a:t>
            </a:r>
          </a:p>
        </p:txBody>
      </p:sp>
      <p:sp>
        <p:nvSpPr>
          <p:cNvPr id="4" name="Isosceles Triangle 3"/>
          <p:cNvSpPr/>
          <p:nvPr/>
        </p:nvSpPr>
        <p:spPr>
          <a:xfrm>
            <a:off x="3200400" y="3962400"/>
            <a:ext cx="2133600" cy="1524000"/>
          </a:xfrm>
          <a:prstGeom prst="triangl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000" b="1" dirty="0">
                <a:cs typeface="B Koodak" panose="00000700000000000000" pitchFamily="2" charset="-78"/>
              </a:rPr>
              <a:t>کدورت زدایی (صمیمیت)</a:t>
            </a:r>
          </a:p>
        </p:txBody>
      </p:sp>
      <p:sp>
        <p:nvSpPr>
          <p:cNvPr id="5" name="Isosceles Triangle 4"/>
          <p:cNvSpPr/>
          <p:nvPr/>
        </p:nvSpPr>
        <p:spPr>
          <a:xfrm>
            <a:off x="7543800" y="3962400"/>
            <a:ext cx="2023946" cy="1524000"/>
          </a:xfrm>
          <a:prstGeom prst="triangle">
            <a:avLst/>
          </a:prstGeom>
        </p:spPr>
        <p:style>
          <a:lnRef idx="0">
            <a:schemeClr val="accent6"/>
          </a:lnRef>
          <a:fillRef idx="3">
            <a:schemeClr val="accent6"/>
          </a:fillRef>
          <a:effectRef idx="3">
            <a:schemeClr val="accent6"/>
          </a:effectRef>
          <a:fontRef idx="minor">
            <a:schemeClr val="lt1"/>
          </a:fontRef>
        </p:style>
        <p:txBody>
          <a:bodyPr rtlCol="1" anchor="ctr"/>
          <a:lstStyle/>
          <a:p>
            <a:pPr algn="ctr"/>
            <a:r>
              <a:rPr lang="fa-IR" sz="2000" b="1" dirty="0">
                <a:cs typeface="B Koodak" panose="00000700000000000000" pitchFamily="2" charset="-78"/>
              </a:rPr>
              <a:t>حفاظت از حریم ها (تعهد)</a:t>
            </a:r>
          </a:p>
        </p:txBody>
      </p:sp>
      <p:sp>
        <p:nvSpPr>
          <p:cNvPr id="6" name="Rounded Rectangle 5"/>
          <p:cNvSpPr/>
          <p:nvPr/>
        </p:nvSpPr>
        <p:spPr>
          <a:xfrm>
            <a:off x="7941527" y="2091987"/>
            <a:ext cx="1485900" cy="74725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ابرازمحبت غیر کلامی</a:t>
            </a:r>
          </a:p>
        </p:txBody>
      </p:sp>
      <p:sp>
        <p:nvSpPr>
          <p:cNvPr id="7" name="Rounded Rectangle 6"/>
          <p:cNvSpPr/>
          <p:nvPr/>
        </p:nvSpPr>
        <p:spPr>
          <a:xfrm>
            <a:off x="5715000" y="538975"/>
            <a:ext cx="1485900" cy="54641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کلام عاطفی</a:t>
            </a:r>
          </a:p>
        </p:txBody>
      </p:sp>
      <p:sp>
        <p:nvSpPr>
          <p:cNvPr id="8" name="Rounded Rectangle 7"/>
          <p:cNvSpPr/>
          <p:nvPr/>
        </p:nvSpPr>
        <p:spPr>
          <a:xfrm>
            <a:off x="3098180" y="2120590"/>
            <a:ext cx="1828800" cy="76026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رضایت جنسی</a:t>
            </a:r>
          </a:p>
        </p:txBody>
      </p:sp>
      <p:sp>
        <p:nvSpPr>
          <p:cNvPr id="9" name="Rounded Rectangle 8"/>
          <p:cNvSpPr/>
          <p:nvPr/>
        </p:nvSpPr>
        <p:spPr>
          <a:xfrm>
            <a:off x="3505200" y="3193895"/>
            <a:ext cx="1485900" cy="73830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گفتگوی همدلانه</a:t>
            </a:r>
          </a:p>
        </p:txBody>
      </p:sp>
      <p:sp>
        <p:nvSpPr>
          <p:cNvPr id="10" name="Rounded Rectangle 9"/>
          <p:cNvSpPr/>
          <p:nvPr/>
        </p:nvSpPr>
        <p:spPr>
          <a:xfrm>
            <a:off x="2133600" y="5538438"/>
            <a:ext cx="1485900" cy="77387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عبور از</a:t>
            </a:r>
          </a:p>
          <a:p>
            <a:pPr algn="ctr"/>
            <a:r>
              <a:rPr lang="fa-IR" sz="2400" b="1" dirty="0">
                <a:cs typeface="B Koodak" panose="00000700000000000000" pitchFamily="2" charset="-78"/>
              </a:rPr>
              <a:t>تعارض</a:t>
            </a:r>
          </a:p>
        </p:txBody>
      </p:sp>
      <p:sp>
        <p:nvSpPr>
          <p:cNvPr id="11" name="Rounded Rectangle 10"/>
          <p:cNvSpPr/>
          <p:nvPr/>
        </p:nvSpPr>
        <p:spPr>
          <a:xfrm>
            <a:off x="4495800" y="5538438"/>
            <a:ext cx="1485900" cy="77387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مدیریت خشم</a:t>
            </a:r>
          </a:p>
        </p:txBody>
      </p:sp>
      <p:sp>
        <p:nvSpPr>
          <p:cNvPr id="12" name="Rounded Rectangle 11"/>
          <p:cNvSpPr/>
          <p:nvPr/>
        </p:nvSpPr>
        <p:spPr>
          <a:xfrm>
            <a:off x="6667034" y="5549589"/>
            <a:ext cx="1540531" cy="880708"/>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000" b="1" dirty="0">
                <a:cs typeface="B Koodak" panose="00000700000000000000" pitchFamily="2" charset="-78"/>
              </a:rPr>
              <a:t>مرزهای درون سیستم (استراحت)</a:t>
            </a:r>
          </a:p>
        </p:txBody>
      </p:sp>
      <p:sp>
        <p:nvSpPr>
          <p:cNvPr id="13" name="Rounded Rectangle 12"/>
          <p:cNvSpPr/>
          <p:nvPr/>
        </p:nvSpPr>
        <p:spPr>
          <a:xfrm>
            <a:off x="9067799" y="5549589"/>
            <a:ext cx="1541443" cy="880707"/>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000" b="1" dirty="0">
                <a:cs typeface="B Koodak" panose="00000700000000000000" pitchFamily="2" charset="-78"/>
              </a:rPr>
              <a:t>مرزهای برون سیستم</a:t>
            </a:r>
          </a:p>
        </p:txBody>
      </p:sp>
      <p:sp>
        <p:nvSpPr>
          <p:cNvPr id="14" name="Rounded Rectangle 13"/>
          <p:cNvSpPr/>
          <p:nvPr/>
        </p:nvSpPr>
        <p:spPr>
          <a:xfrm>
            <a:off x="7812824" y="3385787"/>
            <a:ext cx="1614604" cy="54641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400" b="1" dirty="0">
                <a:cs typeface="B Koodak" panose="00000700000000000000" pitchFamily="2" charset="-78"/>
              </a:rPr>
              <a:t>توزیع قدرت</a:t>
            </a:r>
          </a:p>
        </p:txBody>
      </p:sp>
    </p:spTree>
    <p:custDataLst>
      <p:tags r:id="rId1"/>
    </p:custDataLst>
    <p:extLst>
      <p:ext uri="{BB962C8B-B14F-4D97-AF65-F5344CB8AC3E}">
        <p14:creationId xmlns:p14="http://schemas.microsoft.com/office/powerpoint/2010/main" val="3097429458"/>
      </p:ext>
    </p:extLst>
  </p:cSld>
  <p:clrMapOvr>
    <a:masterClrMapping/>
  </p:clrMapOvr>
  <mc:AlternateContent xmlns:mc="http://schemas.openxmlformats.org/markup-compatibility/2006" xmlns:p14="http://schemas.microsoft.com/office/powerpoint/2010/main">
    <mc:Choice Requires="p14">
      <p:transition spd="slow" p14:dur="1200" advTm="85304">
        <p14:flip dir="r"/>
      </p:transition>
    </mc:Choice>
    <mc:Fallback xmlns="">
      <p:transition spd="slow" advTm="8530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24465" y="1456366"/>
            <a:ext cx="11497360" cy="3065939"/>
          </a:xfrm>
        </p:spPr>
        <p:txBody>
          <a:bodyPr>
            <a:normAutofit/>
          </a:bodyPr>
          <a:lstStyle/>
          <a:p>
            <a:pPr marL="0" indent="0" algn="ctr" rtl="1">
              <a:buNone/>
            </a:pPr>
            <a:r>
              <a:rPr lang="fa-IR" sz="3400" b="1" dirty="0">
                <a:cs typeface="B Koodak" panose="00000700000000000000" pitchFamily="2" charset="-78"/>
              </a:rPr>
              <a:t>رابطه زوجی مثل </a:t>
            </a:r>
            <a:r>
              <a:rPr lang="fa-IR" sz="3400" b="1" dirty="0">
                <a:solidFill>
                  <a:srgbClr val="FF0000"/>
                </a:solidFill>
                <a:cs typeface="B Koodak" panose="00000700000000000000" pitchFamily="2" charset="-78"/>
              </a:rPr>
              <a:t>تخم مرغ </a:t>
            </a:r>
            <a:r>
              <a:rPr lang="fa-IR" sz="3400" b="1" dirty="0">
                <a:cs typeface="B Koodak" panose="00000700000000000000" pitchFamily="2" charset="-78"/>
              </a:rPr>
              <a:t>است</a:t>
            </a:r>
          </a:p>
          <a:p>
            <a:pPr marL="0" indent="0" algn="ctr" rtl="1">
              <a:buNone/>
            </a:pPr>
            <a:r>
              <a:rPr lang="fa-IR" sz="3400" b="1" dirty="0">
                <a:cs typeface="B Koodak" panose="00000700000000000000" pitchFamily="2" charset="-78"/>
              </a:rPr>
              <a:t>باید با مرز و پوسته ای محکم از بیرون محافظت شود(مرزهای برون سیستمی) </a:t>
            </a:r>
          </a:p>
          <a:p>
            <a:pPr marL="0" indent="0" algn="ctr" rtl="1">
              <a:buNone/>
            </a:pPr>
            <a:r>
              <a:rPr lang="fa-IR" sz="3400" b="1" dirty="0">
                <a:cs typeface="B Koodak" panose="00000700000000000000" pitchFamily="2" charset="-78"/>
              </a:rPr>
              <a:t>و با پوسته ای نازک حریم بین زرده و سفیده(مرزهای درون سیستمی) </a:t>
            </a:r>
          </a:p>
          <a:p>
            <a:pPr marL="0" indent="0" algn="ctr" rtl="1">
              <a:buNone/>
            </a:pPr>
            <a:r>
              <a:rPr lang="fa-IR" sz="3400" b="1" dirty="0">
                <a:cs typeface="B Koodak" panose="00000700000000000000" pitchFamily="2" charset="-78"/>
              </a:rPr>
              <a:t>حفظ شود.</a:t>
            </a:r>
          </a:p>
        </p:txBody>
      </p:sp>
      <p:sp>
        <p:nvSpPr>
          <p:cNvPr id="8" name="Title 1"/>
          <p:cNvSpPr>
            <a:spLocks noGrp="1"/>
          </p:cNvSpPr>
          <p:nvPr>
            <p:ph type="title"/>
          </p:nvPr>
        </p:nvSpPr>
        <p:spPr>
          <a:xfrm>
            <a:off x="2077279" y="0"/>
            <a:ext cx="8623853" cy="1360449"/>
          </a:xfrm>
        </p:spPr>
        <p:txBody>
          <a:bodyPr>
            <a:noAutofit/>
          </a:bodyPr>
          <a:lstStyle/>
          <a:p>
            <a:pPr algn="ctr" rtl="1" eaLnBrk="1" hangingPunct="1"/>
            <a:r>
              <a:rPr lang="fa-IR" sz="3600" dirty="0">
                <a:cs typeface="B Titr" pitchFamily="2" charset="-78"/>
              </a:rPr>
              <a:t>استعاره های مربوط به خانواده </a:t>
            </a:r>
            <a:endParaRPr lang="en-US" sz="3600" dirty="0">
              <a:cs typeface="B Titr" pitchFamily="2" charset="-78"/>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1644" y="4022314"/>
            <a:ext cx="4226335" cy="2535801"/>
          </a:xfrm>
          <a:prstGeom prst="rect">
            <a:avLst/>
          </a:prstGeom>
        </p:spPr>
      </p:pic>
    </p:spTree>
    <p:custDataLst>
      <p:tags r:id="rId1"/>
    </p:custDataLst>
    <p:extLst>
      <p:ext uri="{BB962C8B-B14F-4D97-AF65-F5344CB8AC3E}">
        <p14:creationId xmlns:p14="http://schemas.microsoft.com/office/powerpoint/2010/main" val="581756400"/>
      </p:ext>
    </p:extLst>
  </p:cSld>
  <p:clrMapOvr>
    <a:masterClrMapping/>
  </p:clrMapOvr>
  <p:transition spd="slow" advTm="203238">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153983" y="2323485"/>
            <a:ext cx="8017360" cy="1815882"/>
          </a:xfrm>
          <a:prstGeom prst="rect">
            <a:avLst/>
          </a:prstGeom>
          <a:noFill/>
          <a:ln w="9525">
            <a:noFill/>
            <a:miter lim="800000"/>
            <a:headEnd/>
            <a:tailEnd/>
          </a:ln>
        </p:spPr>
        <p:txBody>
          <a:bodyPr wrap="square">
            <a:spAutoFit/>
          </a:bodyPr>
          <a:lstStyle/>
          <a:p>
            <a:pPr algn="ctr" rtl="1">
              <a:spcBef>
                <a:spcPct val="50000"/>
              </a:spcBef>
            </a:pPr>
            <a:r>
              <a:rPr lang="fa-IR" sz="3200" b="1" dirty="0">
                <a:cs typeface="B Titr" pitchFamily="2" charset="-78"/>
              </a:rPr>
              <a:t>خانواده و رابطه زوجی به چه نوع مرزها و حریم هایی نیاز دارد؟</a:t>
            </a:r>
          </a:p>
          <a:p>
            <a:pPr algn="ctr" rtl="1">
              <a:spcBef>
                <a:spcPct val="50000"/>
              </a:spcBef>
            </a:pPr>
            <a:r>
              <a:rPr lang="fa-IR" sz="3200" dirty="0">
                <a:solidFill>
                  <a:srgbClr val="FF0000"/>
                </a:solidFill>
                <a:cs typeface="B Titr" pitchFamily="2" charset="-78"/>
              </a:rPr>
              <a:t>انواع تعهد، وفاداری و امانتداری زوجی کدامند؟</a:t>
            </a:r>
            <a:endParaRPr lang="fa-IR" sz="3200" b="1" dirty="0">
              <a:cs typeface="B Titr" pitchFamily="2" charset="-78"/>
            </a:endParaRPr>
          </a:p>
        </p:txBody>
      </p:sp>
      <p:pic>
        <p:nvPicPr>
          <p:cNvPr id="107522" name="Picture 2" descr="D:\image\srtu.jpg"/>
          <p:cNvPicPr>
            <a:picLocks noChangeAspect="1" noChangeArrowheads="1"/>
          </p:cNvPicPr>
          <p:nvPr/>
        </p:nvPicPr>
        <p:blipFill>
          <a:blip r:embed="rId3" cstate="print"/>
          <a:srcRect/>
          <a:stretch>
            <a:fillRect/>
          </a:stretch>
        </p:blipFill>
        <p:spPr bwMode="auto">
          <a:xfrm>
            <a:off x="630495" y="225972"/>
            <a:ext cx="3523488" cy="5181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96227434"/>
      </p:ext>
    </p:extLst>
  </p:cSld>
  <p:clrMapOvr>
    <a:masterClrMapping/>
  </p:clrMapOvr>
  <p:transition spd="slow" advTm="96742">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303" y="50183"/>
            <a:ext cx="11572567" cy="1798281"/>
          </a:xfrm>
        </p:spPr>
        <p:txBody>
          <a:bodyPr>
            <a:noAutofit/>
          </a:bodyPr>
          <a:lstStyle/>
          <a:p>
            <a:pPr algn="ctr" rtl="1"/>
            <a:r>
              <a:rPr lang="fa-IR" sz="3200" dirty="0">
                <a:solidFill>
                  <a:srgbClr val="0070C0"/>
                </a:solidFill>
                <a:cs typeface="B Titr" pitchFamily="2" charset="-78"/>
              </a:rPr>
              <a:t>مشخص کردن و حفاظت از مرزهاي خانواده</a:t>
            </a:r>
            <a:r>
              <a:rPr lang="fa-IR" sz="3200" dirty="0">
                <a:solidFill>
                  <a:srgbClr val="FF0000"/>
                </a:solidFill>
                <a:cs typeface="B Titr" pitchFamily="2" charset="-78"/>
              </a:rPr>
              <a:t/>
            </a:r>
            <a:br>
              <a:rPr lang="fa-IR" sz="3200" dirty="0">
                <a:solidFill>
                  <a:srgbClr val="FF0000"/>
                </a:solidFill>
                <a:cs typeface="B Titr" pitchFamily="2" charset="-78"/>
              </a:rPr>
            </a:br>
            <a:r>
              <a:rPr lang="fa-IR" sz="3200" dirty="0">
                <a:solidFill>
                  <a:srgbClr val="FF0000"/>
                </a:solidFill>
                <a:cs typeface="B Titr" pitchFamily="2" charset="-78"/>
              </a:rPr>
              <a:t> مرزهای برون سیستمی </a:t>
            </a:r>
            <a:br>
              <a:rPr lang="fa-IR" sz="3200" dirty="0">
                <a:solidFill>
                  <a:srgbClr val="FF0000"/>
                </a:solidFill>
                <a:cs typeface="B Titr" pitchFamily="2" charset="-78"/>
              </a:rPr>
            </a:br>
            <a:r>
              <a:rPr lang="fa-IR" sz="3200" dirty="0">
                <a:solidFill>
                  <a:srgbClr val="FF0000"/>
                </a:solidFill>
                <a:cs typeface="B Titr" pitchFamily="2" charset="-78"/>
              </a:rPr>
              <a:t>یا</a:t>
            </a:r>
            <a:br>
              <a:rPr lang="fa-IR" sz="3200" dirty="0">
                <a:solidFill>
                  <a:srgbClr val="FF0000"/>
                </a:solidFill>
                <a:cs typeface="B Titr" pitchFamily="2" charset="-78"/>
              </a:rPr>
            </a:br>
            <a:r>
              <a:rPr lang="fa-IR" sz="3200" dirty="0">
                <a:solidFill>
                  <a:srgbClr val="FF0000"/>
                </a:solidFill>
                <a:cs typeface="B Titr" pitchFamily="2" charset="-78"/>
              </a:rPr>
              <a:t> مصادیق تعهد، وفاداری و امانتداری زوجی</a:t>
            </a:r>
            <a:endParaRPr lang="en-US" sz="3200" dirty="0">
              <a:solidFill>
                <a:srgbClr val="FF0000"/>
              </a:solidFill>
              <a:cs typeface="B Titr" pitchFamily="2" charset="-78"/>
            </a:endParaRPr>
          </a:p>
        </p:txBody>
      </p:sp>
      <p:sp>
        <p:nvSpPr>
          <p:cNvPr id="3" name="Content Placeholder 2"/>
          <p:cNvSpPr>
            <a:spLocks noGrp="1"/>
          </p:cNvSpPr>
          <p:nvPr>
            <p:ph sz="quarter" idx="1"/>
          </p:nvPr>
        </p:nvSpPr>
        <p:spPr>
          <a:xfrm>
            <a:off x="324267" y="2261419"/>
            <a:ext cx="11523603" cy="4333990"/>
          </a:xfrm>
        </p:spPr>
        <p:txBody>
          <a:bodyPr>
            <a:noAutofit/>
          </a:bodyPr>
          <a:lstStyle/>
          <a:p>
            <a:pPr algn="ctr" rtl="1">
              <a:defRPr/>
            </a:pPr>
            <a:r>
              <a:rPr lang="fa-IR" sz="4000" dirty="0">
                <a:cs typeface="B Mitra" pitchFamily="2" charset="-78"/>
              </a:rPr>
              <a:t>مشخص کردن و حفظ </a:t>
            </a:r>
            <a:r>
              <a:rPr lang="fa-IR" sz="4000" b="1" dirty="0">
                <a:solidFill>
                  <a:srgbClr val="FF0000"/>
                </a:solidFill>
                <a:cs typeface="B Mitra" pitchFamily="2" charset="-78"/>
              </a:rPr>
              <a:t>مرزها و حریم های</a:t>
            </a:r>
            <a:r>
              <a:rPr lang="fa-IR" sz="4000" dirty="0">
                <a:cs typeface="B Mitra" pitchFamily="2" charset="-78"/>
              </a:rPr>
              <a:t> خانواده جدید</a:t>
            </a:r>
          </a:p>
          <a:p>
            <a:pPr marL="0" indent="0" algn="ctr" rtl="1">
              <a:buNone/>
              <a:defRPr/>
            </a:pPr>
            <a:r>
              <a:rPr lang="fa-IR" sz="4000" dirty="0">
                <a:cs typeface="B Mitra" pitchFamily="2" charset="-78"/>
              </a:rPr>
              <a:t> با خانواده اصلی و اجتماع از ضروریات خانواده سالم است.</a:t>
            </a:r>
          </a:p>
        </p:txBody>
      </p:sp>
      <p:pic>
        <p:nvPicPr>
          <p:cNvPr id="64513" name="Picture 1" descr="D:\image\صغا2ص.jpg"/>
          <p:cNvPicPr>
            <a:picLocks noChangeAspect="1" noChangeArrowheads="1"/>
          </p:cNvPicPr>
          <p:nvPr/>
        </p:nvPicPr>
        <p:blipFill>
          <a:blip r:embed="rId4" cstate="print"/>
          <a:srcRect/>
          <a:stretch>
            <a:fillRect/>
          </a:stretch>
        </p:blipFill>
        <p:spPr bwMode="auto">
          <a:xfrm>
            <a:off x="4245218" y="3785714"/>
            <a:ext cx="3681700" cy="2465424"/>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1527994050"/>
      </p:ext>
    </p:extLst>
  </p:cSld>
  <p:clrMapOvr>
    <a:masterClrMapping/>
  </p:clrMapOvr>
  <p:transition spd="slow" advTm="263317">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303" y="50183"/>
            <a:ext cx="11572567" cy="1798281"/>
          </a:xfrm>
        </p:spPr>
        <p:txBody>
          <a:bodyPr>
            <a:noAutofit/>
          </a:bodyPr>
          <a:lstStyle/>
          <a:p>
            <a:pPr algn="ctr" rtl="1"/>
            <a:r>
              <a:rPr lang="fa-IR" sz="3200" dirty="0">
                <a:solidFill>
                  <a:srgbClr val="0070C0"/>
                </a:solidFill>
                <a:cs typeface="B Titr" pitchFamily="2" charset="-78"/>
              </a:rPr>
              <a:t>مشخص کردن و حفاظت از مرزهاي خانواده</a:t>
            </a:r>
            <a:r>
              <a:rPr lang="fa-IR" sz="3200" dirty="0">
                <a:solidFill>
                  <a:srgbClr val="FF0000"/>
                </a:solidFill>
                <a:cs typeface="B Titr" pitchFamily="2" charset="-78"/>
              </a:rPr>
              <a:t/>
            </a:r>
            <a:br>
              <a:rPr lang="fa-IR" sz="3200" dirty="0">
                <a:solidFill>
                  <a:srgbClr val="FF0000"/>
                </a:solidFill>
                <a:cs typeface="B Titr" pitchFamily="2" charset="-78"/>
              </a:rPr>
            </a:br>
            <a:r>
              <a:rPr lang="fa-IR" sz="3200" dirty="0">
                <a:solidFill>
                  <a:srgbClr val="FF0000"/>
                </a:solidFill>
                <a:cs typeface="B Titr" pitchFamily="2" charset="-78"/>
              </a:rPr>
              <a:t> مرزهای برون سیستمی </a:t>
            </a:r>
            <a:br>
              <a:rPr lang="fa-IR" sz="3200" dirty="0">
                <a:solidFill>
                  <a:srgbClr val="FF0000"/>
                </a:solidFill>
                <a:cs typeface="B Titr" pitchFamily="2" charset="-78"/>
              </a:rPr>
            </a:br>
            <a:r>
              <a:rPr lang="fa-IR" sz="3200" dirty="0">
                <a:solidFill>
                  <a:srgbClr val="FF0000"/>
                </a:solidFill>
                <a:cs typeface="B Titr" pitchFamily="2" charset="-78"/>
              </a:rPr>
              <a:t>یا</a:t>
            </a:r>
            <a:br>
              <a:rPr lang="fa-IR" sz="3200" dirty="0">
                <a:solidFill>
                  <a:srgbClr val="FF0000"/>
                </a:solidFill>
                <a:cs typeface="B Titr" pitchFamily="2" charset="-78"/>
              </a:rPr>
            </a:br>
            <a:r>
              <a:rPr lang="fa-IR" sz="3200" dirty="0">
                <a:solidFill>
                  <a:srgbClr val="FF0000"/>
                </a:solidFill>
                <a:cs typeface="B Titr" pitchFamily="2" charset="-78"/>
              </a:rPr>
              <a:t> مصادیق تعهد، وفاداری و امانتداری زوجی</a:t>
            </a:r>
            <a:endParaRPr lang="en-US" sz="3200" dirty="0">
              <a:solidFill>
                <a:srgbClr val="FF0000"/>
              </a:solidFill>
              <a:cs typeface="B Titr" pitchFamily="2" charset="-78"/>
            </a:endParaRPr>
          </a:p>
        </p:txBody>
      </p:sp>
      <p:sp>
        <p:nvSpPr>
          <p:cNvPr id="3" name="Content Placeholder 2"/>
          <p:cNvSpPr>
            <a:spLocks noGrp="1"/>
          </p:cNvSpPr>
          <p:nvPr>
            <p:ph sz="quarter" idx="1"/>
          </p:nvPr>
        </p:nvSpPr>
        <p:spPr>
          <a:xfrm>
            <a:off x="117790" y="1927123"/>
            <a:ext cx="11523603" cy="4746945"/>
          </a:xfrm>
        </p:spPr>
        <p:txBody>
          <a:bodyPr>
            <a:noAutofit/>
          </a:bodyPr>
          <a:lstStyle/>
          <a:p>
            <a:pPr algn="r" rtl="1">
              <a:defRPr/>
            </a:pPr>
            <a:r>
              <a:rPr lang="fa-IR" sz="4000" b="1" dirty="0">
                <a:solidFill>
                  <a:srgbClr val="FF0000"/>
                </a:solidFill>
                <a:cs typeface="B Mitra" pitchFamily="2" charset="-78"/>
              </a:rPr>
              <a:t>انواع مرزبندی:</a:t>
            </a:r>
          </a:p>
          <a:p>
            <a:pPr marL="1428750" lvl="2" indent="-514350" algn="r" rtl="1">
              <a:buFont typeface="+mj-lt"/>
              <a:buAutoNum type="arabicPeriod"/>
            </a:pPr>
            <a:r>
              <a:rPr lang="fa-IR" sz="3200" b="1" dirty="0">
                <a:cs typeface="B Mitra" pitchFamily="2" charset="-78"/>
              </a:rPr>
              <a:t>مرز اطلاعاتی</a:t>
            </a:r>
            <a:r>
              <a:rPr lang="fa-IR" sz="3200" dirty="0">
                <a:cs typeface="B Mitra" pitchFamily="2" charset="-78"/>
              </a:rPr>
              <a:t> </a:t>
            </a:r>
          </a:p>
          <a:p>
            <a:pPr marL="1428750" lvl="2" indent="-514350" algn="r" rtl="1">
              <a:buFont typeface="+mj-lt"/>
              <a:buAutoNum type="arabicPeriod"/>
            </a:pPr>
            <a:r>
              <a:rPr lang="fa-IR" sz="3600" b="1" dirty="0">
                <a:cs typeface="B Mitra" pitchFamily="2" charset="-78"/>
              </a:rPr>
              <a:t>مرز مالی</a:t>
            </a:r>
          </a:p>
          <a:p>
            <a:pPr marL="1428750" lvl="2" indent="-514350" algn="r" rtl="1">
              <a:buFont typeface="+mj-lt"/>
              <a:buAutoNum type="arabicPeriod"/>
            </a:pPr>
            <a:r>
              <a:rPr lang="fa-IR" sz="3200" b="1" dirty="0">
                <a:cs typeface="B Mitra" pitchFamily="2" charset="-78"/>
              </a:rPr>
              <a:t>مرز تصميم گيری</a:t>
            </a:r>
            <a:endParaRPr lang="fa-IR" sz="3200" dirty="0">
              <a:cs typeface="B Mitra" pitchFamily="2" charset="-78"/>
            </a:endParaRPr>
          </a:p>
          <a:p>
            <a:pPr marL="1428750" lvl="2" indent="-514350" algn="r" rtl="1">
              <a:buFont typeface="+mj-lt"/>
              <a:buAutoNum type="arabicPeriod"/>
            </a:pPr>
            <a:r>
              <a:rPr lang="fa-IR" sz="3200" b="1" dirty="0">
                <a:cs typeface="B Mitra" pitchFamily="2" charset="-78"/>
              </a:rPr>
              <a:t>مرز عاطفی و جنسی</a:t>
            </a:r>
          </a:p>
          <a:p>
            <a:pPr marL="1657350" lvl="2" indent="-742950" algn="r" rtl="1">
              <a:buFont typeface="+mj-lt"/>
              <a:buAutoNum type="arabicPeriod"/>
            </a:pPr>
            <a:r>
              <a:rPr lang="fa-IR" sz="3600" b="1" dirty="0">
                <a:cs typeface="B Mitra" pitchFamily="2" charset="-78"/>
              </a:rPr>
              <a:t>مرز انرژی روانی</a:t>
            </a:r>
            <a:endParaRPr lang="fa-IR" sz="4000" dirty="0">
              <a:cs typeface="B Mitra" pitchFamily="2" charset="-78"/>
            </a:endParaRPr>
          </a:p>
        </p:txBody>
      </p:sp>
      <p:pic>
        <p:nvPicPr>
          <p:cNvPr id="64513" name="Picture 1" descr="D:\image\صغا2ص.jpg"/>
          <p:cNvPicPr>
            <a:picLocks noChangeAspect="1" noChangeArrowheads="1"/>
          </p:cNvPicPr>
          <p:nvPr/>
        </p:nvPicPr>
        <p:blipFill>
          <a:blip r:embed="rId4" cstate="print"/>
          <a:srcRect/>
          <a:stretch>
            <a:fillRect/>
          </a:stretch>
        </p:blipFill>
        <p:spPr bwMode="auto">
          <a:xfrm>
            <a:off x="1966255" y="3362927"/>
            <a:ext cx="3681700" cy="2465424"/>
          </a:xfrm>
          <a:prstGeom prst="rect">
            <a:avLst/>
          </a:prstGeom>
          <a:ln>
            <a:noFill/>
          </a:ln>
          <a:effectLst>
            <a:softEdge rad="112500"/>
          </a:effectLst>
        </p:spPr>
      </p:pic>
      <p:sp>
        <p:nvSpPr>
          <p:cNvPr id="5" name="Text Box 2"/>
          <p:cNvSpPr txBox="1">
            <a:spLocks noChangeArrowheads="1"/>
          </p:cNvSpPr>
          <p:nvPr/>
        </p:nvSpPr>
        <p:spPr bwMode="auto">
          <a:xfrm>
            <a:off x="-325481" y="6093685"/>
            <a:ext cx="7546428" cy="646331"/>
          </a:xfrm>
          <a:prstGeom prst="rect">
            <a:avLst/>
          </a:prstGeom>
          <a:noFill/>
          <a:ln w="9525">
            <a:noFill/>
            <a:miter lim="800000"/>
            <a:headEnd/>
            <a:tailEnd/>
          </a:ln>
        </p:spPr>
        <p:txBody>
          <a:bodyPr wrap="square">
            <a:spAutoFit/>
          </a:bodyPr>
          <a:lstStyle/>
          <a:p>
            <a:pPr algn="ctr" rtl="1">
              <a:spcBef>
                <a:spcPct val="50000"/>
              </a:spcBef>
            </a:pPr>
            <a:r>
              <a:rPr lang="fa-IR" sz="3600" b="1" dirty="0">
                <a:solidFill>
                  <a:schemeClr val="accent5"/>
                </a:solidFill>
                <a:cs typeface="B Titr" pitchFamily="2" charset="-78"/>
              </a:rPr>
              <a:t>شما چگونه از این مرزها حفاظت می کنید؟</a:t>
            </a:r>
          </a:p>
        </p:txBody>
      </p:sp>
    </p:spTree>
    <p:custDataLst>
      <p:tags r:id="rId1"/>
    </p:custDataLst>
    <p:extLst>
      <p:ext uri="{BB962C8B-B14F-4D97-AF65-F5344CB8AC3E}">
        <p14:creationId xmlns:p14="http://schemas.microsoft.com/office/powerpoint/2010/main" val="1835985063"/>
      </p:ext>
    </p:extLst>
  </p:cSld>
  <p:clrMapOvr>
    <a:masterClrMapping/>
  </p:clrMapOvr>
  <p:transition spd="slow" advTm="263317">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8461" y="275303"/>
            <a:ext cx="11966055" cy="6251281"/>
          </a:xfrm>
        </p:spPr>
        <p:txBody>
          <a:bodyPr>
            <a:noAutofit/>
          </a:bodyPr>
          <a:lstStyle/>
          <a:p>
            <a:pPr marL="0" indent="0" algn="ctr" rtl="1">
              <a:buNone/>
              <a:defRPr/>
            </a:pPr>
            <a:r>
              <a:rPr lang="fa-IR" sz="4400" dirty="0">
                <a:solidFill>
                  <a:srgbClr val="FF0000"/>
                </a:solidFill>
                <a:cs typeface="B Titr" pitchFamily="2" charset="-78"/>
              </a:rPr>
              <a:t> انواع تعهد، وفاداری و امانتداری زوجی </a:t>
            </a:r>
            <a:endParaRPr lang="fa-IR" sz="4400" b="1" dirty="0">
              <a:solidFill>
                <a:srgbClr val="FF0000"/>
              </a:solidFill>
              <a:cs typeface="B Mitra" pitchFamily="2" charset="-78"/>
            </a:endParaRPr>
          </a:p>
          <a:p>
            <a:pPr marL="1428750" lvl="2" indent="-514350" algn="r" rtl="1">
              <a:buFont typeface="+mj-lt"/>
              <a:buAutoNum type="arabicPeriod"/>
            </a:pPr>
            <a:endParaRPr lang="fa-IR" sz="3600" b="1" dirty="0">
              <a:cs typeface="B Mitra" pitchFamily="2" charset="-78"/>
            </a:endParaRPr>
          </a:p>
          <a:p>
            <a:pPr marL="1428750" lvl="2" indent="-514350" algn="r" rtl="1">
              <a:buFont typeface="+mj-lt"/>
              <a:buAutoNum type="arabicPeriod"/>
            </a:pPr>
            <a:endParaRPr lang="fa-IR" sz="3600" b="1" dirty="0">
              <a:cs typeface="B Mitra" pitchFamily="2" charset="-78"/>
            </a:endParaRPr>
          </a:p>
          <a:p>
            <a:pPr marL="1428750" lvl="2" indent="-514350" algn="r" rtl="1">
              <a:buFont typeface="+mj-lt"/>
              <a:buAutoNum type="arabicPeriod"/>
            </a:pPr>
            <a:r>
              <a:rPr lang="fa-IR" sz="3600" b="1" dirty="0">
                <a:cs typeface="B Mitra" pitchFamily="2" charset="-78"/>
              </a:rPr>
              <a:t>مرز اطلاعاتی:</a:t>
            </a:r>
            <a:r>
              <a:rPr lang="fa-IR" sz="3600" dirty="0">
                <a:cs typeface="B Mitra" pitchFamily="2" charset="-78"/>
              </a:rPr>
              <a:t> حفظ اطلاعات زندگی بخصوص اختلافات و اطلاعات جنسی</a:t>
            </a:r>
            <a:r>
              <a:rPr lang="fa-IR" sz="3600" b="1" dirty="0">
                <a:cs typeface="B Mitra" pitchFamily="2" charset="-78"/>
              </a:rPr>
              <a:t>.</a:t>
            </a:r>
          </a:p>
          <a:p>
            <a:pPr algn="r" rtl="1">
              <a:buFont typeface="Wingdings" pitchFamily="2" charset="2"/>
              <a:buChar char="ü"/>
            </a:pPr>
            <a:endParaRPr lang="fa-IR" sz="4400" dirty="0">
              <a:cs typeface="B Mitra" pitchFamily="2" charset="-78"/>
            </a:endParaRPr>
          </a:p>
        </p:txBody>
      </p:sp>
    </p:spTree>
    <p:extLst>
      <p:ext uri="{BB962C8B-B14F-4D97-AF65-F5344CB8AC3E}">
        <p14:creationId xmlns:p14="http://schemas.microsoft.com/office/powerpoint/2010/main" val="558775472"/>
      </p:ext>
    </p:extLst>
  </p:cSld>
  <p:clrMapOvr>
    <a:masterClrMapping/>
  </p:clrMapOvr>
  <p:transition spd="slow" advTm="1052271">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8461" y="275303"/>
            <a:ext cx="11966055" cy="6251281"/>
          </a:xfrm>
        </p:spPr>
        <p:txBody>
          <a:bodyPr>
            <a:noAutofit/>
          </a:bodyPr>
          <a:lstStyle/>
          <a:p>
            <a:pPr marL="0" indent="0" algn="ctr" rtl="1">
              <a:buNone/>
              <a:defRPr/>
            </a:pPr>
            <a:r>
              <a:rPr lang="fa-IR" sz="4400" dirty="0">
                <a:solidFill>
                  <a:srgbClr val="FF0000"/>
                </a:solidFill>
                <a:cs typeface="B Titr" pitchFamily="2" charset="-78"/>
              </a:rPr>
              <a:t> انواع تعهد، وفاداری و امانتداری زوجی </a:t>
            </a:r>
            <a:endParaRPr lang="fa-IR" sz="4400" b="1" dirty="0">
              <a:solidFill>
                <a:srgbClr val="FF0000"/>
              </a:solidFill>
              <a:cs typeface="B Mitra" pitchFamily="2" charset="-78"/>
            </a:endParaRPr>
          </a:p>
          <a:p>
            <a:pPr marL="1428750" lvl="2" indent="-514350" algn="r" rtl="1">
              <a:buFont typeface="+mj-lt"/>
              <a:buAutoNum type="arabicPeriod"/>
            </a:pPr>
            <a:endParaRPr lang="fa-IR" sz="3600" b="1" dirty="0">
              <a:cs typeface="B Mitra" pitchFamily="2" charset="-78"/>
            </a:endParaRPr>
          </a:p>
          <a:p>
            <a:pPr marL="1428750" lvl="2" indent="-514350" algn="r" rtl="1">
              <a:buFont typeface="+mj-lt"/>
              <a:buAutoNum type="arabicPeriod"/>
            </a:pPr>
            <a:r>
              <a:rPr lang="fa-IR" sz="3600" b="1" dirty="0">
                <a:cs typeface="B Mitra" pitchFamily="2" charset="-78"/>
              </a:rPr>
              <a:t>مرز اطلاعاتی:</a:t>
            </a:r>
            <a:r>
              <a:rPr lang="fa-IR" sz="3600" dirty="0">
                <a:cs typeface="B Mitra" pitchFamily="2" charset="-78"/>
              </a:rPr>
              <a:t> حفظ اطلاعات زندگی بخصوص اختلافات و اطلاعات جنسی</a:t>
            </a:r>
            <a:r>
              <a:rPr lang="fa-IR" sz="3600" b="1" dirty="0">
                <a:cs typeface="B Mitra" pitchFamily="2" charset="-78"/>
              </a:rPr>
              <a:t>.</a:t>
            </a:r>
          </a:p>
          <a:p>
            <a:pPr marL="1657350" lvl="2" indent="-742950" algn="r" rtl="1">
              <a:buFont typeface="+mj-lt"/>
              <a:buAutoNum type="arabicPeriod"/>
            </a:pPr>
            <a:endParaRPr lang="fa-IR" sz="4800" b="1" dirty="0">
              <a:solidFill>
                <a:srgbClr val="0070C0"/>
              </a:solidFill>
              <a:cs typeface="B Mitra" pitchFamily="2" charset="-78"/>
            </a:endParaRPr>
          </a:p>
          <a:p>
            <a:pPr marL="1657350" lvl="2" indent="-742950" algn="r" rtl="1">
              <a:buFont typeface="+mj-lt"/>
              <a:buAutoNum type="arabicPeriod"/>
            </a:pPr>
            <a:endParaRPr lang="fa-IR" sz="4800" b="1" dirty="0">
              <a:solidFill>
                <a:srgbClr val="0070C0"/>
              </a:solidFill>
              <a:cs typeface="B Mitra" pitchFamily="2" charset="-78"/>
            </a:endParaRPr>
          </a:p>
          <a:p>
            <a:pPr marL="1657350" lvl="2" indent="-742950" algn="r" rtl="1">
              <a:buFont typeface="+mj-lt"/>
              <a:buAutoNum type="arabicPeriod"/>
            </a:pPr>
            <a:r>
              <a:rPr lang="fa-IR" sz="4800" b="1" dirty="0">
                <a:solidFill>
                  <a:srgbClr val="0070C0"/>
                </a:solidFill>
                <a:cs typeface="B Mitra" pitchFamily="2" charset="-78"/>
              </a:rPr>
              <a:t>مرز مالی: </a:t>
            </a:r>
            <a:r>
              <a:rPr lang="fa-IR" sz="4800" dirty="0">
                <a:solidFill>
                  <a:srgbClr val="0070C0"/>
                </a:solidFill>
                <a:cs typeface="B Mitra" pitchFamily="2" charset="-78"/>
              </a:rPr>
              <a:t>چراغی که به خانه رواست به مسجد حرام است!</a:t>
            </a:r>
          </a:p>
          <a:p>
            <a:pPr algn="r" rtl="1">
              <a:buFont typeface="Wingdings" pitchFamily="2" charset="2"/>
              <a:buChar char="ü"/>
            </a:pPr>
            <a:endParaRPr lang="fa-IR" sz="4400" dirty="0">
              <a:cs typeface="B Mitra" pitchFamily="2" charset="-78"/>
            </a:endParaRPr>
          </a:p>
        </p:txBody>
      </p:sp>
    </p:spTree>
    <p:extLst>
      <p:ext uri="{BB962C8B-B14F-4D97-AF65-F5344CB8AC3E}">
        <p14:creationId xmlns:p14="http://schemas.microsoft.com/office/powerpoint/2010/main" val="4015896275"/>
      </p:ext>
    </p:extLst>
  </p:cSld>
  <p:clrMapOvr>
    <a:masterClrMapping/>
  </p:clrMapOvr>
  <p:transition spd="slow" advTm="1052271">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8461" y="275303"/>
            <a:ext cx="11966055" cy="6251281"/>
          </a:xfrm>
        </p:spPr>
        <p:txBody>
          <a:bodyPr>
            <a:noAutofit/>
          </a:bodyPr>
          <a:lstStyle/>
          <a:p>
            <a:pPr marL="0" indent="0" algn="ctr" rtl="1">
              <a:buNone/>
              <a:defRPr/>
            </a:pPr>
            <a:r>
              <a:rPr lang="fa-IR" sz="4400" dirty="0">
                <a:solidFill>
                  <a:srgbClr val="FF0000"/>
                </a:solidFill>
                <a:cs typeface="B Titr" pitchFamily="2" charset="-78"/>
              </a:rPr>
              <a:t> انواع تعهد، وفاداری و امانتداری زوجی </a:t>
            </a:r>
            <a:endParaRPr lang="fa-IR" sz="4400" b="1" dirty="0">
              <a:solidFill>
                <a:srgbClr val="FF0000"/>
              </a:solidFill>
              <a:cs typeface="B Mitra" pitchFamily="2" charset="-78"/>
            </a:endParaRPr>
          </a:p>
          <a:p>
            <a:pPr marL="1428750" lvl="2" indent="-514350" algn="r" rtl="1">
              <a:buFont typeface="+mj-lt"/>
              <a:buAutoNum type="arabicPeriod"/>
            </a:pPr>
            <a:endParaRPr lang="fa-IR" sz="3600" b="1" dirty="0">
              <a:cs typeface="B Mitra" pitchFamily="2" charset="-78"/>
            </a:endParaRPr>
          </a:p>
          <a:p>
            <a:pPr marL="1428750" lvl="2" indent="-514350" algn="r" rtl="1">
              <a:buFont typeface="+mj-lt"/>
              <a:buAutoNum type="arabicPeriod"/>
            </a:pPr>
            <a:r>
              <a:rPr lang="fa-IR" sz="3600" b="1" dirty="0">
                <a:cs typeface="B Mitra" pitchFamily="2" charset="-78"/>
              </a:rPr>
              <a:t>مرز اطلاعاتی:</a:t>
            </a:r>
            <a:r>
              <a:rPr lang="fa-IR" sz="3600" dirty="0">
                <a:cs typeface="B Mitra" pitchFamily="2" charset="-78"/>
              </a:rPr>
              <a:t> حفظ اطلاعات زندگی بخصوص اختلافات و اطلاعات جنسی</a:t>
            </a:r>
            <a:r>
              <a:rPr lang="fa-IR" sz="3600" b="1" dirty="0">
                <a:cs typeface="B Mitra" pitchFamily="2" charset="-78"/>
              </a:rPr>
              <a:t>.</a:t>
            </a:r>
          </a:p>
          <a:p>
            <a:pPr marL="1657350" lvl="2" indent="-742950" algn="r" rtl="1">
              <a:buFont typeface="+mj-lt"/>
              <a:buAutoNum type="arabicPeriod"/>
            </a:pPr>
            <a:r>
              <a:rPr lang="fa-IR" sz="4000" b="1" dirty="0">
                <a:solidFill>
                  <a:srgbClr val="0070C0"/>
                </a:solidFill>
                <a:cs typeface="B Mitra" pitchFamily="2" charset="-78"/>
              </a:rPr>
              <a:t>مرز مالی: </a:t>
            </a:r>
            <a:r>
              <a:rPr lang="fa-IR" sz="4000" dirty="0">
                <a:solidFill>
                  <a:srgbClr val="0070C0"/>
                </a:solidFill>
                <a:cs typeface="B Mitra" pitchFamily="2" charset="-78"/>
              </a:rPr>
              <a:t>چراغی که به خانه رواست به مسجد حرام است!</a:t>
            </a:r>
          </a:p>
          <a:p>
            <a:pPr marL="1657350" lvl="2" indent="-742950" algn="r" rtl="1">
              <a:buFont typeface="+mj-lt"/>
              <a:buAutoNum type="arabicPeriod"/>
            </a:pPr>
            <a:endParaRPr lang="fa-IR" sz="4000" dirty="0">
              <a:solidFill>
                <a:srgbClr val="0070C0"/>
              </a:solidFill>
              <a:cs typeface="B Mitra" pitchFamily="2" charset="-78"/>
            </a:endParaRPr>
          </a:p>
          <a:p>
            <a:pPr marL="1428750" lvl="2" indent="-514350" algn="r" rtl="1">
              <a:buFont typeface="+mj-lt"/>
              <a:buAutoNum type="arabicPeriod"/>
            </a:pPr>
            <a:r>
              <a:rPr lang="fa-IR" sz="4800" b="1" dirty="0">
                <a:cs typeface="B Mitra" pitchFamily="2" charset="-78"/>
              </a:rPr>
              <a:t> مرز تصميم گيری:</a:t>
            </a:r>
            <a:r>
              <a:rPr lang="fa-IR" sz="4800" dirty="0">
                <a:cs typeface="B Mitra" pitchFamily="2" charset="-78"/>
              </a:rPr>
              <a:t> تصمیم های زندگی مشترک در درون رابطه گرفته شود، نظرات و پیشنهادات دیگران فقط به عنوان مشورت مورد بررسی قرار گیرد</a:t>
            </a:r>
            <a:r>
              <a:rPr lang="fa-IR" sz="4400" b="1" dirty="0">
                <a:solidFill>
                  <a:srgbClr val="FF0000"/>
                </a:solidFill>
                <a:cs typeface="B Mitra" pitchFamily="2" charset="-78"/>
              </a:rPr>
              <a:t>.(پیشنهاد، مداخله نیست)</a:t>
            </a:r>
          </a:p>
          <a:p>
            <a:pPr algn="r" rtl="1">
              <a:buFont typeface="Wingdings" pitchFamily="2" charset="2"/>
              <a:buChar char="ü"/>
            </a:pPr>
            <a:endParaRPr lang="fa-IR" sz="4400" dirty="0">
              <a:cs typeface="B Mitra" pitchFamily="2" charset="-78"/>
            </a:endParaRPr>
          </a:p>
        </p:txBody>
      </p:sp>
    </p:spTree>
    <p:extLst>
      <p:ext uri="{BB962C8B-B14F-4D97-AF65-F5344CB8AC3E}">
        <p14:creationId xmlns:p14="http://schemas.microsoft.com/office/powerpoint/2010/main" val="947322709"/>
      </p:ext>
    </p:extLst>
  </p:cSld>
  <p:clrMapOvr>
    <a:masterClrMapping/>
  </p:clrMapOvr>
  <p:transition spd="slow" advTm="1052271">
    <p:push di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8461" y="275303"/>
            <a:ext cx="11966055" cy="6251281"/>
          </a:xfrm>
        </p:spPr>
        <p:txBody>
          <a:bodyPr>
            <a:noAutofit/>
          </a:bodyPr>
          <a:lstStyle/>
          <a:p>
            <a:pPr marL="0" indent="0" algn="ctr" rtl="1">
              <a:buNone/>
              <a:defRPr/>
            </a:pPr>
            <a:r>
              <a:rPr lang="fa-IR" sz="3200" dirty="0">
                <a:solidFill>
                  <a:srgbClr val="FF0000"/>
                </a:solidFill>
                <a:cs typeface="B Titr" pitchFamily="2" charset="-78"/>
              </a:rPr>
              <a:t> انواع تعهد، وفاداری و امانتداری زوجی </a:t>
            </a:r>
            <a:endParaRPr lang="fa-IR" sz="3200" b="1" dirty="0">
              <a:solidFill>
                <a:srgbClr val="FF0000"/>
              </a:solidFill>
              <a:cs typeface="B Mitra" pitchFamily="2" charset="-78"/>
            </a:endParaRPr>
          </a:p>
          <a:p>
            <a:pPr marL="1428750" lvl="2" indent="-514350" algn="r" rtl="1">
              <a:buFont typeface="+mj-lt"/>
              <a:buAutoNum type="arabicPeriod"/>
            </a:pPr>
            <a:endParaRPr lang="fa-IR" sz="3200" b="1" dirty="0">
              <a:cs typeface="B Mitra" pitchFamily="2" charset="-78"/>
            </a:endParaRPr>
          </a:p>
          <a:p>
            <a:pPr marL="1428750" lvl="2" indent="-514350" algn="r" rtl="1">
              <a:buFont typeface="+mj-lt"/>
              <a:buAutoNum type="arabicPeriod"/>
            </a:pPr>
            <a:r>
              <a:rPr lang="fa-IR" sz="3200" b="1" dirty="0">
                <a:cs typeface="B Mitra" pitchFamily="2" charset="-78"/>
              </a:rPr>
              <a:t>مرز اطلاعاتی:</a:t>
            </a:r>
            <a:r>
              <a:rPr lang="fa-IR" sz="3200" dirty="0">
                <a:cs typeface="B Mitra" pitchFamily="2" charset="-78"/>
              </a:rPr>
              <a:t> حفظ اطلاعات زندگی بخصوص اختلافات و اطلاعات جنسی</a:t>
            </a:r>
            <a:r>
              <a:rPr lang="fa-IR" sz="3200" b="1" dirty="0">
                <a:cs typeface="B Mitra" pitchFamily="2" charset="-78"/>
              </a:rPr>
              <a:t>.</a:t>
            </a:r>
          </a:p>
          <a:p>
            <a:pPr marL="1657350" lvl="2" indent="-742950" algn="r" rtl="1">
              <a:buFont typeface="+mj-lt"/>
              <a:buAutoNum type="arabicPeriod"/>
            </a:pPr>
            <a:r>
              <a:rPr lang="fa-IR" sz="3200" b="1" dirty="0">
                <a:solidFill>
                  <a:srgbClr val="0070C0"/>
                </a:solidFill>
                <a:cs typeface="B Mitra" pitchFamily="2" charset="-78"/>
              </a:rPr>
              <a:t>مرز مالی: </a:t>
            </a:r>
            <a:r>
              <a:rPr lang="fa-IR" sz="3200" dirty="0">
                <a:solidFill>
                  <a:srgbClr val="0070C0"/>
                </a:solidFill>
                <a:cs typeface="B Mitra" pitchFamily="2" charset="-78"/>
              </a:rPr>
              <a:t>چراغی که به خانه رواست به مسجد حرام است!</a:t>
            </a:r>
          </a:p>
          <a:p>
            <a:pPr marL="1428750" lvl="2" indent="-514350" algn="r" rtl="1">
              <a:buFont typeface="+mj-lt"/>
              <a:buAutoNum type="arabicPeriod"/>
            </a:pPr>
            <a:r>
              <a:rPr lang="fa-IR" sz="3200" b="1" dirty="0">
                <a:cs typeface="B Mitra" pitchFamily="2" charset="-78"/>
              </a:rPr>
              <a:t> مرز تصميم گيری:</a:t>
            </a:r>
            <a:r>
              <a:rPr lang="fa-IR" sz="3200" dirty="0">
                <a:cs typeface="B Mitra" pitchFamily="2" charset="-78"/>
              </a:rPr>
              <a:t> تصمیم های زندگی مشترک در درون رابطه گرفته شود، نظرات و پیشنهادات دیگران فقط به عنوان مشورت مورد بررسی قرار گیرد</a:t>
            </a:r>
            <a:r>
              <a:rPr lang="fa-IR" sz="3200" b="1" dirty="0">
                <a:solidFill>
                  <a:srgbClr val="FF0000"/>
                </a:solidFill>
                <a:cs typeface="B Mitra" pitchFamily="2" charset="-78"/>
              </a:rPr>
              <a:t>.(پیشنهاد، مداخله نیست)</a:t>
            </a:r>
          </a:p>
          <a:p>
            <a:pPr marL="1428750" lvl="2" indent="-514350" algn="r" rtl="1">
              <a:buFont typeface="+mj-lt"/>
              <a:buAutoNum type="arabicPeriod"/>
            </a:pPr>
            <a:endParaRPr lang="fa-IR" sz="3200" b="1" dirty="0">
              <a:solidFill>
                <a:srgbClr val="FF0000"/>
              </a:solidFill>
              <a:cs typeface="B Mitra" pitchFamily="2" charset="-78"/>
            </a:endParaRPr>
          </a:p>
          <a:p>
            <a:pPr marL="1428750" lvl="2" indent="-514350" algn="r" rtl="1">
              <a:buFont typeface="+mj-lt"/>
              <a:buAutoNum type="arabicPeriod"/>
            </a:pPr>
            <a:r>
              <a:rPr lang="fa-IR" sz="4800" b="1" dirty="0">
                <a:solidFill>
                  <a:srgbClr val="0070C0"/>
                </a:solidFill>
                <a:cs typeface="B Mitra" pitchFamily="2" charset="-78"/>
              </a:rPr>
              <a:t>مرز عاطفی و جنسی</a:t>
            </a:r>
          </a:p>
          <a:p>
            <a:pPr marL="1428750" lvl="2" indent="-514350" algn="r" rtl="1">
              <a:buFont typeface="+mj-lt"/>
              <a:buAutoNum type="arabicPeriod"/>
            </a:pPr>
            <a:endParaRPr lang="fa-IR" sz="3200" b="1" dirty="0">
              <a:solidFill>
                <a:srgbClr val="0070C0"/>
              </a:solidFill>
              <a:cs typeface="B Mitra" pitchFamily="2" charset="-78"/>
            </a:endParaRPr>
          </a:p>
          <a:p>
            <a:pPr marL="0" indent="0" algn="r" rtl="1">
              <a:buNone/>
            </a:pPr>
            <a:endParaRPr lang="fa-IR" sz="3200" dirty="0">
              <a:cs typeface="B Mitra" pitchFamily="2" charset="-78"/>
            </a:endParaRPr>
          </a:p>
        </p:txBody>
      </p:sp>
    </p:spTree>
    <p:extLst>
      <p:ext uri="{BB962C8B-B14F-4D97-AF65-F5344CB8AC3E}">
        <p14:creationId xmlns:p14="http://schemas.microsoft.com/office/powerpoint/2010/main" val="1241539095"/>
      </p:ext>
    </p:extLst>
  </p:cSld>
  <p:clrMapOvr>
    <a:masterClrMapping/>
  </p:clrMapOvr>
  <p:transition spd="slow" advTm="1052271">
    <p:push dir="u"/>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8461" y="275303"/>
            <a:ext cx="11966055" cy="6251281"/>
          </a:xfrm>
        </p:spPr>
        <p:txBody>
          <a:bodyPr>
            <a:noAutofit/>
          </a:bodyPr>
          <a:lstStyle/>
          <a:p>
            <a:pPr marL="0" indent="0" algn="ctr" rtl="1">
              <a:buNone/>
              <a:defRPr/>
            </a:pPr>
            <a:r>
              <a:rPr lang="fa-IR" sz="4400" dirty="0">
                <a:solidFill>
                  <a:srgbClr val="FF0000"/>
                </a:solidFill>
                <a:cs typeface="B Titr" pitchFamily="2" charset="-78"/>
              </a:rPr>
              <a:t> انواع تعهد، وفاداری و امانتداری زوجی </a:t>
            </a:r>
            <a:endParaRPr lang="fa-IR" sz="4400" b="1" dirty="0">
              <a:solidFill>
                <a:srgbClr val="FF0000"/>
              </a:solidFill>
              <a:cs typeface="B Mitra" pitchFamily="2" charset="-78"/>
            </a:endParaRPr>
          </a:p>
          <a:p>
            <a:pPr marL="1428750" lvl="2" indent="-514350" algn="r" rtl="1">
              <a:buFont typeface="+mj-lt"/>
              <a:buAutoNum type="arabicPeriod"/>
            </a:pPr>
            <a:endParaRPr lang="fa-IR" sz="3600" b="1" dirty="0">
              <a:cs typeface="B Mitra" pitchFamily="2" charset="-78"/>
            </a:endParaRPr>
          </a:p>
          <a:p>
            <a:pPr marL="1428750" lvl="2" indent="-514350" algn="r" rtl="1">
              <a:buFont typeface="+mj-lt"/>
              <a:buAutoNum type="arabicPeriod"/>
            </a:pPr>
            <a:r>
              <a:rPr lang="fa-IR" sz="3200" b="1" dirty="0">
                <a:cs typeface="B Mitra" pitchFamily="2" charset="-78"/>
              </a:rPr>
              <a:t>مرز اطلاعاتی:</a:t>
            </a:r>
            <a:r>
              <a:rPr lang="fa-IR" sz="3200" dirty="0">
                <a:cs typeface="B Mitra" pitchFamily="2" charset="-78"/>
              </a:rPr>
              <a:t> حفظ اطلاعات زندگی بخصوص اختلافات و اطلاعات جنسی</a:t>
            </a:r>
            <a:r>
              <a:rPr lang="fa-IR" sz="3200" b="1" dirty="0">
                <a:cs typeface="B Mitra" pitchFamily="2" charset="-78"/>
              </a:rPr>
              <a:t>.</a:t>
            </a:r>
          </a:p>
          <a:p>
            <a:pPr marL="1657350" lvl="2" indent="-742950" algn="r" rtl="1">
              <a:buFont typeface="+mj-lt"/>
              <a:buAutoNum type="arabicPeriod"/>
            </a:pPr>
            <a:r>
              <a:rPr lang="fa-IR" sz="3600" b="1" dirty="0">
                <a:solidFill>
                  <a:srgbClr val="0070C0"/>
                </a:solidFill>
                <a:cs typeface="B Mitra" pitchFamily="2" charset="-78"/>
              </a:rPr>
              <a:t>مرز مالی: </a:t>
            </a:r>
            <a:r>
              <a:rPr lang="fa-IR" sz="3600" dirty="0">
                <a:solidFill>
                  <a:srgbClr val="0070C0"/>
                </a:solidFill>
                <a:cs typeface="B Mitra" pitchFamily="2" charset="-78"/>
              </a:rPr>
              <a:t>چراغی که به خانه رواست به مسجد حرام است!</a:t>
            </a:r>
          </a:p>
          <a:p>
            <a:pPr marL="1428750" lvl="2" indent="-514350" algn="r" rtl="1">
              <a:buFont typeface="+mj-lt"/>
              <a:buAutoNum type="arabicPeriod"/>
            </a:pPr>
            <a:r>
              <a:rPr lang="fa-IR" sz="3200" b="1" dirty="0">
                <a:cs typeface="B Mitra" pitchFamily="2" charset="-78"/>
              </a:rPr>
              <a:t> مرز تصميم گيری:</a:t>
            </a:r>
            <a:r>
              <a:rPr lang="fa-IR" sz="3200" dirty="0">
                <a:cs typeface="B Mitra" pitchFamily="2" charset="-78"/>
              </a:rPr>
              <a:t> تصمیم های زندگی مشترک در درون رابطه گرفته شود، نظرات و پیشنهادات دیگران فقط به عنوان مشورت مورد بررسی قرار گیرد</a:t>
            </a:r>
            <a:r>
              <a:rPr lang="fa-IR" sz="2800" b="1" dirty="0">
                <a:solidFill>
                  <a:srgbClr val="FF0000"/>
                </a:solidFill>
                <a:cs typeface="B Mitra" pitchFamily="2" charset="-78"/>
              </a:rPr>
              <a:t>.(پیشنهاد، مداخله نیست)</a:t>
            </a:r>
          </a:p>
          <a:p>
            <a:pPr marL="1428750" lvl="2" indent="-514350" algn="r" rtl="1">
              <a:buFont typeface="+mj-lt"/>
              <a:buAutoNum type="arabicPeriod"/>
            </a:pPr>
            <a:r>
              <a:rPr lang="fa-IR" sz="3200" b="1" dirty="0">
                <a:solidFill>
                  <a:srgbClr val="0070C0"/>
                </a:solidFill>
                <a:cs typeface="B Mitra" pitchFamily="2" charset="-78"/>
              </a:rPr>
              <a:t>مرز عاطفی و جنسی</a:t>
            </a:r>
          </a:p>
          <a:p>
            <a:pPr marL="1428750" lvl="2" indent="-514350" algn="r" rtl="1">
              <a:buFont typeface="+mj-lt"/>
              <a:buAutoNum type="arabicPeriod"/>
            </a:pPr>
            <a:endParaRPr lang="fa-IR" sz="3200" b="1" dirty="0">
              <a:solidFill>
                <a:srgbClr val="0070C0"/>
              </a:solidFill>
              <a:cs typeface="B Mitra" pitchFamily="2" charset="-78"/>
            </a:endParaRPr>
          </a:p>
          <a:p>
            <a:pPr marL="1657350" lvl="2" indent="-742950" algn="r" rtl="1">
              <a:buFont typeface="+mj-lt"/>
              <a:buAutoNum type="arabicPeriod"/>
            </a:pPr>
            <a:r>
              <a:rPr lang="fa-IR" sz="5400" b="1" dirty="0">
                <a:solidFill>
                  <a:schemeClr val="accent6">
                    <a:lumMod val="75000"/>
                  </a:schemeClr>
                </a:solidFill>
                <a:cs typeface="B Mitra" pitchFamily="2" charset="-78"/>
              </a:rPr>
              <a:t>مرز انرژی روانی: </a:t>
            </a:r>
            <a:r>
              <a:rPr lang="fa-IR" sz="4400" b="1" dirty="0">
                <a:cs typeface="B Koodak" panose="00000700000000000000" pitchFamily="2" charset="-78"/>
              </a:rPr>
              <a:t>انرژی روانی که برای تغذیه و کدورت زدایی رابطه زوجی لازم است، نباید صرف بحث درباره دیگران و یا موضوعات گذشته گردد</a:t>
            </a:r>
          </a:p>
          <a:p>
            <a:pPr algn="r" rtl="1">
              <a:buFont typeface="Wingdings" pitchFamily="2" charset="2"/>
              <a:buChar char="ü"/>
            </a:pPr>
            <a:endParaRPr lang="fa-IR" sz="4400" dirty="0">
              <a:cs typeface="B Mitra" pitchFamily="2" charset="-78"/>
            </a:endParaRPr>
          </a:p>
        </p:txBody>
      </p:sp>
    </p:spTree>
    <p:extLst>
      <p:ext uri="{BB962C8B-B14F-4D97-AF65-F5344CB8AC3E}">
        <p14:creationId xmlns:p14="http://schemas.microsoft.com/office/powerpoint/2010/main" val="2761072973"/>
      </p:ext>
    </p:extLst>
  </p:cSld>
  <p:clrMapOvr>
    <a:masterClrMapping/>
  </p:clrMapOvr>
  <p:transition spd="slow" advTm="1052271">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0184"/>
            <a:ext cx="8610600" cy="990600"/>
          </a:xfrm>
        </p:spPr>
        <p:txBody>
          <a:bodyPr>
            <a:noAutofit/>
          </a:bodyPr>
          <a:lstStyle/>
          <a:p>
            <a:pPr algn="ctr" rtl="1"/>
            <a:r>
              <a:rPr lang="fa-IR" sz="3600" dirty="0">
                <a:solidFill>
                  <a:srgbClr val="FF0000"/>
                </a:solidFill>
                <a:cs typeface="B Titr" pitchFamily="2" charset="-78"/>
              </a:rPr>
              <a:t>حفاظت از مرزهاي درون خانواده(درون سیستمی) </a:t>
            </a:r>
            <a:endParaRPr lang="en-US" sz="3600" dirty="0">
              <a:solidFill>
                <a:srgbClr val="FF0000"/>
              </a:solidFill>
              <a:cs typeface="B Titr" pitchFamily="2" charset="-78"/>
            </a:endParaRPr>
          </a:p>
        </p:txBody>
      </p:sp>
      <p:sp>
        <p:nvSpPr>
          <p:cNvPr id="3" name="Content Placeholder 2"/>
          <p:cNvSpPr>
            <a:spLocks noGrp="1"/>
          </p:cNvSpPr>
          <p:nvPr>
            <p:ph sz="quarter" idx="1"/>
          </p:nvPr>
        </p:nvSpPr>
        <p:spPr>
          <a:xfrm>
            <a:off x="-127820" y="1579418"/>
            <a:ext cx="12175863" cy="4605652"/>
          </a:xfrm>
        </p:spPr>
        <p:txBody>
          <a:bodyPr>
            <a:noAutofit/>
          </a:bodyPr>
          <a:lstStyle/>
          <a:p>
            <a:pPr algn="ctr" rtl="1"/>
            <a:r>
              <a:rPr lang="fa-IR" sz="4800" dirty="0">
                <a:cs typeface="B Mitra" pitchFamily="2" charset="-78"/>
              </a:rPr>
              <a:t>رابطه زوجی نباید هویت فردی ما را به خطر بیندازد.</a:t>
            </a:r>
          </a:p>
          <a:p>
            <a:pPr algn="ctr" rtl="1"/>
            <a:endParaRPr lang="fa-IR" sz="4800" dirty="0">
              <a:cs typeface="B Mitra" pitchFamily="2" charset="-78"/>
            </a:endParaRPr>
          </a:p>
          <a:p>
            <a:pPr algn="ctr" rtl="1"/>
            <a:r>
              <a:rPr lang="fa-IR" sz="4800" dirty="0">
                <a:cs typeface="B Mitra" pitchFamily="2" charset="-78"/>
              </a:rPr>
              <a:t>مرزهای درون رابطه زوجی، هم از هویت فردی اعضای خانواده حفاظت می کند و هم نقش های اعضای خانواده را مشخص می کند.</a:t>
            </a:r>
          </a:p>
        </p:txBody>
      </p:sp>
    </p:spTree>
    <p:extLst>
      <p:ext uri="{BB962C8B-B14F-4D97-AF65-F5344CB8AC3E}">
        <p14:creationId xmlns:p14="http://schemas.microsoft.com/office/powerpoint/2010/main" val="247807231"/>
      </p:ext>
    </p:extLst>
  </p:cSld>
  <p:clrMapOvr>
    <a:masterClrMapping/>
  </p:clrMapOvr>
  <p:transition spd="slow" advTm="461939">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50184"/>
            <a:ext cx="8610600" cy="990600"/>
          </a:xfrm>
        </p:spPr>
        <p:txBody>
          <a:bodyPr>
            <a:noAutofit/>
          </a:bodyPr>
          <a:lstStyle/>
          <a:p>
            <a:pPr algn="ctr" rtl="1"/>
            <a:r>
              <a:rPr lang="fa-IR" sz="3600" dirty="0">
                <a:solidFill>
                  <a:srgbClr val="FF0000"/>
                </a:solidFill>
                <a:cs typeface="B Titr" pitchFamily="2" charset="-78"/>
              </a:rPr>
              <a:t>حفاظت از مرزهاي درون خانواده(درون سیستمی) </a:t>
            </a:r>
            <a:endParaRPr lang="en-US" sz="3600" dirty="0">
              <a:solidFill>
                <a:srgbClr val="FF0000"/>
              </a:solidFill>
              <a:cs typeface="B Titr" pitchFamily="2" charset="-78"/>
            </a:endParaRPr>
          </a:p>
        </p:txBody>
      </p:sp>
      <p:sp>
        <p:nvSpPr>
          <p:cNvPr id="3" name="Content Placeholder 2"/>
          <p:cNvSpPr>
            <a:spLocks noGrp="1"/>
          </p:cNvSpPr>
          <p:nvPr>
            <p:ph sz="quarter" idx="1"/>
          </p:nvPr>
        </p:nvSpPr>
        <p:spPr>
          <a:xfrm>
            <a:off x="68826" y="844144"/>
            <a:ext cx="11979217" cy="5340926"/>
          </a:xfrm>
        </p:spPr>
        <p:txBody>
          <a:bodyPr>
            <a:noAutofit/>
          </a:bodyPr>
          <a:lstStyle/>
          <a:p>
            <a:pPr marL="0" indent="0" algn="ctr" rtl="1">
              <a:buNone/>
            </a:pPr>
            <a:r>
              <a:rPr lang="fa-IR" sz="4800" dirty="0">
                <a:solidFill>
                  <a:srgbClr val="0070C0"/>
                </a:solidFill>
                <a:cs typeface="B Mitra" pitchFamily="2" charset="-78"/>
              </a:rPr>
              <a:t>برخی از مصادیق مرزهای درون سیستمی:</a:t>
            </a:r>
          </a:p>
          <a:p>
            <a:pPr algn="r" rtl="1"/>
            <a:r>
              <a:rPr lang="fa-IR" sz="4800" dirty="0">
                <a:cs typeface="B Mitra" pitchFamily="2" charset="-78"/>
              </a:rPr>
              <a:t>احترام به همسر و و فرزندان و متعلقات آنها </a:t>
            </a:r>
          </a:p>
          <a:p>
            <a:pPr algn="r" rtl="1"/>
            <a:r>
              <a:rPr lang="fa-IR" sz="4800" dirty="0">
                <a:cs typeface="B Mitra" pitchFamily="2" charset="-78"/>
              </a:rPr>
              <a:t>داشتن اوقات فراغت شخصی محدود</a:t>
            </a:r>
          </a:p>
          <a:p>
            <a:pPr algn="r" rtl="1"/>
            <a:r>
              <a:rPr lang="fa-IR" sz="4800" dirty="0">
                <a:solidFill>
                  <a:srgbClr val="FF0000"/>
                </a:solidFill>
                <a:cs typeface="B Mitra" pitchFamily="2" charset="-78"/>
              </a:rPr>
              <a:t>عدم ممانعت از رشد و پیشرفت شخصی همدیگر</a:t>
            </a:r>
          </a:p>
          <a:p>
            <a:pPr algn="r" rtl="1"/>
            <a:r>
              <a:rPr lang="fa-IR" sz="4800" dirty="0">
                <a:cs typeface="B Mitra" pitchFamily="2" charset="-78"/>
              </a:rPr>
              <a:t>عدم مشاجره در حضور فرزندان</a:t>
            </a:r>
          </a:p>
          <a:p>
            <a:pPr algn="r" rtl="1"/>
            <a:r>
              <a:rPr lang="fa-IR" sz="4800" dirty="0">
                <a:cs typeface="B Mitra" pitchFamily="2" charset="-78"/>
              </a:rPr>
              <a:t>يارگيري نکردن فرزندانتان به نفع خود</a:t>
            </a:r>
            <a:r>
              <a:rPr lang="fa-IR" sz="4000" dirty="0">
                <a:cs typeface="B Mitra" pitchFamily="2" charset="-78"/>
              </a:rPr>
              <a:t>(دخالت نکردن و دخالت ندادن فرزندان در روابط همسران)</a:t>
            </a:r>
          </a:p>
          <a:p>
            <a:pPr algn="r" rtl="1"/>
            <a:r>
              <a:rPr lang="fa-IR" sz="4800" b="1" dirty="0">
                <a:solidFill>
                  <a:srgbClr val="00B050"/>
                </a:solidFill>
                <a:cs typeface="B Mitra" pitchFamily="2" charset="-78"/>
              </a:rPr>
              <a:t>عدم احساس مالکیت نسبت به همسر و فرزندان</a:t>
            </a:r>
          </a:p>
        </p:txBody>
      </p:sp>
    </p:spTree>
    <p:extLst>
      <p:ext uri="{BB962C8B-B14F-4D97-AF65-F5344CB8AC3E}">
        <p14:creationId xmlns:p14="http://schemas.microsoft.com/office/powerpoint/2010/main" val="3011561182"/>
      </p:ext>
    </p:extLst>
  </p:cSld>
  <p:clrMapOvr>
    <a:masterClrMapping/>
  </p:clrMapOvr>
  <p:transition spd="slow" advTm="461939">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6775" y="228600"/>
            <a:ext cx="8153400" cy="990600"/>
          </a:xfrm>
        </p:spPr>
        <p:txBody>
          <a:bodyPr/>
          <a:lstStyle/>
          <a:p>
            <a:pPr algn="ctr" rtl="1"/>
            <a:r>
              <a:rPr lang="fa-IR" altLang="fa-IR" dirty="0">
                <a:solidFill>
                  <a:schemeClr val="accent5"/>
                </a:solidFill>
                <a:cs typeface="B Titr" panose="00000700000000000000" pitchFamily="2" charset="-78"/>
              </a:rPr>
              <a:t>مدل هاي تقسيم قدرت</a:t>
            </a:r>
            <a:endParaRPr lang="en-US" altLang="fa-IR" dirty="0">
              <a:solidFill>
                <a:schemeClr val="accent5"/>
              </a:solidFill>
              <a:cs typeface="B Titr" panose="00000700000000000000" pitchFamily="2" charset="-78"/>
            </a:endParaRPr>
          </a:p>
        </p:txBody>
      </p:sp>
      <p:sp>
        <p:nvSpPr>
          <p:cNvPr id="3" name="Content Placeholder 2"/>
          <p:cNvSpPr>
            <a:spLocks noGrp="1"/>
          </p:cNvSpPr>
          <p:nvPr>
            <p:ph sz="quarter" idx="1"/>
          </p:nvPr>
        </p:nvSpPr>
        <p:spPr>
          <a:xfrm>
            <a:off x="546538" y="1400504"/>
            <a:ext cx="10647527" cy="4495800"/>
          </a:xfrm>
        </p:spPr>
        <p:txBody>
          <a:bodyPr>
            <a:noAutofit/>
          </a:bodyPr>
          <a:lstStyle/>
          <a:p>
            <a:pPr algn="r" rtl="1"/>
            <a:r>
              <a:rPr lang="fa-IR" altLang="fa-IR" sz="4000" dirty="0">
                <a:cs typeface="B Koodak" panose="00000700000000000000" pitchFamily="2" charset="-78"/>
              </a:rPr>
              <a:t>مرد سالار</a:t>
            </a:r>
          </a:p>
          <a:p>
            <a:pPr algn="r" rtl="1"/>
            <a:r>
              <a:rPr lang="fa-IR" altLang="fa-IR" sz="4000" dirty="0">
                <a:cs typeface="B Koodak" panose="00000700000000000000" pitchFamily="2" charset="-78"/>
              </a:rPr>
              <a:t>زن سالار</a:t>
            </a:r>
          </a:p>
          <a:p>
            <a:pPr algn="r" rtl="1"/>
            <a:r>
              <a:rPr lang="fa-IR" altLang="fa-IR" sz="4000" dirty="0">
                <a:cs typeface="B Koodak" panose="00000700000000000000" pitchFamily="2" charset="-78"/>
              </a:rPr>
              <a:t>فرزندسالاری</a:t>
            </a:r>
          </a:p>
          <a:p>
            <a:pPr algn="r" rtl="1"/>
            <a:r>
              <a:rPr lang="fa-IR" altLang="fa-IR" sz="4000" dirty="0">
                <a:cs typeface="B Koodak" panose="00000700000000000000" pitchFamily="2" charset="-78"/>
              </a:rPr>
              <a:t>قدرت برابر(تصميمات مشترك)</a:t>
            </a:r>
          </a:p>
          <a:p>
            <a:pPr algn="r" rtl="1"/>
            <a:r>
              <a:rPr lang="fa-IR" altLang="fa-IR" sz="4000" dirty="0">
                <a:cs typeface="B Koodak" panose="00000700000000000000" pitchFamily="2" charset="-78"/>
              </a:rPr>
              <a:t>قدرت خود مختار (اقتدار برابر در حوزه هاي متفاوت)</a:t>
            </a:r>
          </a:p>
          <a:p>
            <a:pPr algn="r" rtl="1"/>
            <a:endParaRPr lang="fa-IR" altLang="fa-IR" sz="3600" dirty="0">
              <a:cs typeface="B Koodak" panose="00000700000000000000" pitchFamily="2" charset="-78"/>
            </a:endParaRPr>
          </a:p>
          <a:p>
            <a:pPr algn="r" rtl="1">
              <a:buFont typeface="Wingdings" panose="05000000000000000000" pitchFamily="2" charset="2"/>
              <a:buNone/>
            </a:pPr>
            <a:r>
              <a:rPr lang="fa-IR" altLang="fa-IR" sz="3600" b="1" dirty="0">
                <a:solidFill>
                  <a:srgbClr val="00B050"/>
                </a:solidFill>
                <a:cs typeface="B Koodak" panose="00000700000000000000" pitchFamily="2" charset="-78"/>
              </a:rPr>
              <a:t>توزيع قدرت در خانواده شما به كداميك از اين الگو ها شبيه است؟</a:t>
            </a:r>
            <a:endParaRPr lang="en-US" altLang="fa-IR" sz="3600" b="1" dirty="0">
              <a:solidFill>
                <a:srgbClr val="00B050"/>
              </a:solidFill>
              <a:cs typeface="B Koodak" panose="00000700000000000000" pitchFamily="2" charset="-78"/>
            </a:endParaRPr>
          </a:p>
        </p:txBody>
      </p:sp>
    </p:spTree>
    <p:custDataLst>
      <p:tags r:id="rId1"/>
    </p:custDataLst>
    <p:extLst>
      <p:ext uri="{BB962C8B-B14F-4D97-AF65-F5344CB8AC3E}">
        <p14:creationId xmlns:p14="http://schemas.microsoft.com/office/powerpoint/2010/main" val="1887446524"/>
      </p:ext>
    </p:extLst>
  </p:cSld>
  <p:clrMapOvr>
    <a:masterClrMapping/>
  </p:clrMapOvr>
  <p:transition spd="slow" advTm="283187">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976" y="152400"/>
            <a:ext cx="6550025" cy="990600"/>
          </a:xfrm>
        </p:spPr>
        <p:txBody>
          <a:bodyPr/>
          <a:lstStyle/>
          <a:p>
            <a:pPr algn="ctr" rtl="1"/>
            <a:r>
              <a:rPr lang="fa-IR" dirty="0">
                <a:solidFill>
                  <a:srgbClr val="FF0000"/>
                </a:solidFill>
                <a:cs typeface="B Titr" pitchFamily="2" charset="-78"/>
              </a:rPr>
              <a:t>توزيع مناسب قدرت </a:t>
            </a:r>
            <a:endParaRPr lang="en-US" dirty="0">
              <a:solidFill>
                <a:srgbClr val="FF0000"/>
              </a:solidFill>
              <a:cs typeface="B Titr" pitchFamily="2" charset="-78"/>
            </a:endParaRPr>
          </a:p>
        </p:txBody>
      </p:sp>
      <p:pic>
        <p:nvPicPr>
          <p:cNvPr id="5" name="Picture 4" descr="C:\Documents and Settings\mehrdad dashti\My Documents\My Pictures\ms-cues.jpg"/>
          <p:cNvPicPr>
            <a:picLocks noChangeAspect="1" noChangeArrowheads="1"/>
          </p:cNvPicPr>
          <p:nvPr/>
        </p:nvPicPr>
        <p:blipFill>
          <a:blip r:embed="rId3" cstate="print"/>
          <a:srcRect/>
          <a:stretch>
            <a:fillRect/>
          </a:stretch>
        </p:blipFill>
        <p:spPr bwMode="auto">
          <a:xfrm>
            <a:off x="29766" y="4493934"/>
            <a:ext cx="2667000" cy="2362200"/>
          </a:xfrm>
          <a:prstGeom prst="rect">
            <a:avLst/>
          </a:prstGeom>
          <a:noFill/>
          <a:ln w="9525">
            <a:noFill/>
            <a:miter lim="800000"/>
            <a:headEnd/>
            <a:tailEnd/>
          </a:ln>
        </p:spPr>
      </p:pic>
      <p:pic>
        <p:nvPicPr>
          <p:cNvPr id="6" name="Picture 2" descr="D:\image\seminar\افکار سمی مانع از ازدواج موفق\8a5c9rxz6346u6vsd2o.jpg"/>
          <p:cNvPicPr>
            <a:picLocks noChangeAspect="1" noChangeArrowheads="1"/>
          </p:cNvPicPr>
          <p:nvPr/>
        </p:nvPicPr>
        <p:blipFill>
          <a:blip r:embed="rId4" cstate="print"/>
          <a:srcRect/>
          <a:stretch>
            <a:fillRect/>
          </a:stretch>
        </p:blipFill>
        <p:spPr bwMode="auto">
          <a:xfrm>
            <a:off x="9580898" y="3883152"/>
            <a:ext cx="2594345" cy="2974848"/>
          </a:xfrm>
          <a:prstGeom prst="rect">
            <a:avLst/>
          </a:prstGeom>
          <a:noFill/>
        </p:spPr>
      </p:pic>
      <p:pic>
        <p:nvPicPr>
          <p:cNvPr id="7" name="Picture 2" descr="D:\image\My Pictures\Picture4.jpg"/>
          <p:cNvPicPr>
            <a:picLocks noChangeAspect="1" noChangeArrowheads="1"/>
          </p:cNvPicPr>
          <p:nvPr/>
        </p:nvPicPr>
        <p:blipFill>
          <a:blip r:embed="rId5" cstate="print"/>
          <a:srcRect/>
          <a:stretch>
            <a:fillRect/>
          </a:stretch>
        </p:blipFill>
        <p:spPr bwMode="auto">
          <a:xfrm>
            <a:off x="29766" y="0"/>
            <a:ext cx="2870200" cy="2870200"/>
          </a:xfrm>
          <a:prstGeom prst="rect">
            <a:avLst/>
          </a:prstGeom>
          <a:noFill/>
        </p:spPr>
      </p:pic>
      <p:pic>
        <p:nvPicPr>
          <p:cNvPr id="8" name="Picture 3" descr="D:\image\My Pictures\Pture2.jpg"/>
          <p:cNvPicPr>
            <a:picLocks noChangeAspect="1" noChangeArrowheads="1"/>
          </p:cNvPicPr>
          <p:nvPr/>
        </p:nvPicPr>
        <p:blipFill>
          <a:blip r:embed="rId6" cstate="print"/>
          <a:srcRect/>
          <a:stretch>
            <a:fillRect/>
          </a:stretch>
        </p:blipFill>
        <p:spPr bwMode="auto">
          <a:xfrm>
            <a:off x="9606482" y="0"/>
            <a:ext cx="2543175" cy="2505075"/>
          </a:xfrm>
          <a:prstGeom prst="rect">
            <a:avLst/>
          </a:prstGeom>
          <a:noFill/>
        </p:spPr>
      </p:pic>
      <p:sp>
        <p:nvSpPr>
          <p:cNvPr id="10" name="Content Placeholder 2"/>
          <p:cNvSpPr txBox="1">
            <a:spLocks/>
          </p:cNvSpPr>
          <p:nvPr/>
        </p:nvSpPr>
        <p:spPr>
          <a:xfrm>
            <a:off x="919341" y="1878838"/>
            <a:ext cx="10205286" cy="33608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rtl="1">
              <a:buFont typeface="Arial" panose="020B0604020202020204" pitchFamily="34" charset="0"/>
              <a:buNone/>
            </a:pPr>
            <a:r>
              <a:rPr lang="fa-IR" sz="3200" b="1" dirty="0">
                <a:cs typeface="B Mitra" pitchFamily="2" charset="-78"/>
              </a:rPr>
              <a:t>در یک خانواده سالم باید قدرت وجود داشته باشد.</a:t>
            </a:r>
          </a:p>
          <a:p>
            <a:pPr algn="ctr" rtl="1">
              <a:buFont typeface="Arial" panose="020B0604020202020204" pitchFamily="34" charset="0"/>
              <a:buNone/>
            </a:pPr>
            <a:r>
              <a:rPr lang="fa-IR" sz="3200" b="1" dirty="0">
                <a:cs typeface="B Mitra" pitchFamily="2" charset="-78"/>
              </a:rPr>
              <a:t>قدرت باید توزیع شود.</a:t>
            </a:r>
          </a:p>
          <a:p>
            <a:pPr algn="ctr" rtl="1">
              <a:buFont typeface="Arial" panose="020B0604020202020204" pitchFamily="34" charset="0"/>
              <a:buNone/>
            </a:pPr>
            <a:r>
              <a:rPr lang="fa-IR" sz="3200" b="1" dirty="0">
                <a:cs typeface="B Mitra" pitchFamily="2" charset="-78"/>
              </a:rPr>
              <a:t>قدرت در خانواده به طور طبیعی، متناسب با </a:t>
            </a:r>
            <a:r>
              <a:rPr lang="fa-IR" sz="3200" b="1" dirty="0">
                <a:solidFill>
                  <a:srgbClr val="FF0000"/>
                </a:solidFill>
                <a:cs typeface="B Mitra" pitchFamily="2" charset="-78"/>
              </a:rPr>
              <a:t>مسئوليت افراد </a:t>
            </a:r>
            <a:r>
              <a:rPr lang="fa-IR" sz="3200" b="1" dirty="0">
                <a:cs typeface="B Mitra" pitchFamily="2" charset="-78"/>
              </a:rPr>
              <a:t>توزيع می شود</a:t>
            </a:r>
            <a:r>
              <a:rPr lang="fa-IR" sz="3200" b="1" dirty="0">
                <a:solidFill>
                  <a:srgbClr val="0070C0"/>
                </a:solidFill>
                <a:cs typeface="B Mitra" pitchFamily="2" charset="-78"/>
              </a:rPr>
              <a:t>. </a:t>
            </a:r>
          </a:p>
          <a:p>
            <a:pPr algn="ctr" rtl="1">
              <a:buFont typeface="Arial" panose="020B0604020202020204" pitchFamily="34" charset="0"/>
              <a:buNone/>
            </a:pPr>
            <a:r>
              <a:rPr lang="fa-IR" sz="3200" b="1" dirty="0">
                <a:solidFill>
                  <a:srgbClr val="0070C0"/>
                </a:solidFill>
                <a:cs typeface="B Mitra" pitchFamily="2" charset="-78"/>
              </a:rPr>
              <a:t>(مقابله با این اصل جنگ قدرت در خانواده راه می اندازد)</a:t>
            </a:r>
          </a:p>
          <a:p>
            <a:pPr algn="ctr" rtl="1">
              <a:buFont typeface="Arial" panose="020B0604020202020204" pitchFamily="34" charset="0"/>
              <a:buNone/>
            </a:pPr>
            <a:endParaRPr lang="fa-IR" sz="3200" b="1" dirty="0">
              <a:cs typeface="B Mitra" pitchFamily="2" charset="-78"/>
            </a:endParaRPr>
          </a:p>
          <a:p>
            <a:pPr algn="ctr" rtl="1">
              <a:buFont typeface="Arial" panose="020B0604020202020204" pitchFamily="34" charset="0"/>
              <a:buNone/>
            </a:pPr>
            <a:r>
              <a:rPr lang="fa-IR" sz="3200" b="1" dirty="0">
                <a:cs typeface="B Mitra" pitchFamily="2" charset="-78"/>
              </a:rPr>
              <a:t>قدرت برتر نباید در دست فرزندان باشد.</a:t>
            </a:r>
            <a:endParaRPr lang="fa-IR" sz="3200" b="1" dirty="0">
              <a:cs typeface="2  Mitra" pitchFamily="2" charset="-78"/>
            </a:endParaRPr>
          </a:p>
        </p:txBody>
      </p:sp>
    </p:spTree>
    <p:extLst>
      <p:ext uri="{BB962C8B-B14F-4D97-AF65-F5344CB8AC3E}">
        <p14:creationId xmlns:p14="http://schemas.microsoft.com/office/powerpoint/2010/main" val="2965655740"/>
      </p:ext>
    </p:extLst>
  </p:cSld>
  <p:clrMapOvr>
    <a:masterClrMapping/>
  </p:clrMapOvr>
  <p:transition spd="slow" advTm="345403">
    <p:push dir="u"/>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4926980" y="2536902"/>
            <a:ext cx="3014547" cy="2244183"/>
          </a:xfrm>
          <a:prstGeom prst="triangle">
            <a:avLst/>
          </a:prstGeom>
          <a:ln w="38100"/>
        </p:spPr>
        <p:style>
          <a:lnRef idx="2">
            <a:schemeClr val="dk1"/>
          </a:lnRef>
          <a:fillRef idx="1">
            <a:schemeClr val="lt1"/>
          </a:fillRef>
          <a:effectRef idx="0">
            <a:schemeClr val="dk1"/>
          </a:effectRef>
          <a:fontRef idx="minor">
            <a:schemeClr val="dk1"/>
          </a:fontRef>
        </p:style>
        <p:txBody>
          <a:bodyPr rtlCol="1" anchor="ctr"/>
          <a:lstStyle/>
          <a:p>
            <a:pPr algn="ctr"/>
            <a:r>
              <a:rPr lang="fa-IR" sz="2400" b="1" dirty="0">
                <a:solidFill>
                  <a:srgbClr val="FF0000"/>
                </a:solidFill>
                <a:cs typeface="B Titr" panose="00000700000000000000" pitchFamily="2" charset="-78"/>
              </a:rPr>
              <a:t>مهارتهای زندگی زناشویی</a:t>
            </a:r>
          </a:p>
        </p:txBody>
      </p:sp>
      <p:sp>
        <p:nvSpPr>
          <p:cNvPr id="3" name="Isosceles Triangle 2"/>
          <p:cNvSpPr/>
          <p:nvPr/>
        </p:nvSpPr>
        <p:spPr>
          <a:xfrm>
            <a:off x="4991100" y="1066801"/>
            <a:ext cx="2950427" cy="1470101"/>
          </a:xfrm>
          <a:prstGeom prst="triangle">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fa-IR" sz="2400" b="1" dirty="0">
                <a:cs typeface="B Koodak" panose="00000700000000000000" pitchFamily="2" charset="-78"/>
              </a:rPr>
              <a:t>تغدیه رابطه (جذابیت)</a:t>
            </a:r>
          </a:p>
        </p:txBody>
      </p:sp>
      <p:sp>
        <p:nvSpPr>
          <p:cNvPr id="4" name="Isosceles Triangle 3"/>
          <p:cNvSpPr/>
          <p:nvPr/>
        </p:nvSpPr>
        <p:spPr>
          <a:xfrm>
            <a:off x="3200400" y="3962400"/>
            <a:ext cx="2133600" cy="1524000"/>
          </a:xfrm>
          <a:prstGeom prst="triangle">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fa-IR" sz="2000" b="1" dirty="0">
                <a:cs typeface="B Koodak" panose="00000700000000000000" pitchFamily="2" charset="-78"/>
              </a:rPr>
              <a:t>کدورت زدایی (صمیمیت)</a:t>
            </a:r>
          </a:p>
        </p:txBody>
      </p:sp>
      <p:sp>
        <p:nvSpPr>
          <p:cNvPr id="5" name="Isosceles Triangle 4"/>
          <p:cNvSpPr/>
          <p:nvPr/>
        </p:nvSpPr>
        <p:spPr>
          <a:xfrm>
            <a:off x="7543800" y="3962400"/>
            <a:ext cx="2023946" cy="1524000"/>
          </a:xfrm>
          <a:prstGeom prst="triangle">
            <a:avLst/>
          </a:prstGeom>
        </p:spPr>
        <p:style>
          <a:lnRef idx="0">
            <a:schemeClr val="accent6"/>
          </a:lnRef>
          <a:fillRef idx="3">
            <a:schemeClr val="accent6"/>
          </a:fillRef>
          <a:effectRef idx="3">
            <a:schemeClr val="accent6"/>
          </a:effectRef>
          <a:fontRef idx="minor">
            <a:schemeClr val="lt1"/>
          </a:fontRef>
        </p:style>
        <p:txBody>
          <a:bodyPr rtlCol="1" anchor="ctr"/>
          <a:lstStyle/>
          <a:p>
            <a:pPr algn="ctr"/>
            <a:r>
              <a:rPr lang="fa-IR" sz="2000" b="1" dirty="0">
                <a:cs typeface="B Koodak" panose="00000700000000000000" pitchFamily="2" charset="-78"/>
              </a:rPr>
              <a:t>حفاظت از حریم ها (تعهد)</a:t>
            </a:r>
          </a:p>
        </p:txBody>
      </p:sp>
      <p:sp>
        <p:nvSpPr>
          <p:cNvPr id="6" name="Rounded Rectangle 5"/>
          <p:cNvSpPr/>
          <p:nvPr/>
        </p:nvSpPr>
        <p:spPr>
          <a:xfrm>
            <a:off x="7941527" y="2091987"/>
            <a:ext cx="1485900" cy="74725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ابرازمحبت غیر کلامی</a:t>
            </a:r>
          </a:p>
        </p:txBody>
      </p:sp>
      <p:sp>
        <p:nvSpPr>
          <p:cNvPr id="7" name="Rounded Rectangle 6"/>
          <p:cNvSpPr/>
          <p:nvPr/>
        </p:nvSpPr>
        <p:spPr>
          <a:xfrm>
            <a:off x="5715000" y="538975"/>
            <a:ext cx="1485900" cy="546410"/>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کلام عاطفی</a:t>
            </a:r>
          </a:p>
        </p:txBody>
      </p:sp>
      <p:sp>
        <p:nvSpPr>
          <p:cNvPr id="8" name="Rounded Rectangle 7"/>
          <p:cNvSpPr/>
          <p:nvPr/>
        </p:nvSpPr>
        <p:spPr>
          <a:xfrm>
            <a:off x="3098180" y="2120590"/>
            <a:ext cx="1828800" cy="760262"/>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400" b="1" dirty="0">
                <a:cs typeface="B Koodak" panose="00000700000000000000" pitchFamily="2" charset="-78"/>
              </a:rPr>
              <a:t>رضایت جنسی</a:t>
            </a:r>
          </a:p>
        </p:txBody>
      </p:sp>
      <p:sp>
        <p:nvSpPr>
          <p:cNvPr id="9" name="Rounded Rectangle 8"/>
          <p:cNvSpPr/>
          <p:nvPr/>
        </p:nvSpPr>
        <p:spPr>
          <a:xfrm>
            <a:off x="3505200" y="3193895"/>
            <a:ext cx="1485900" cy="73830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گفتگوی همدلانه</a:t>
            </a:r>
          </a:p>
        </p:txBody>
      </p:sp>
      <p:sp>
        <p:nvSpPr>
          <p:cNvPr id="10" name="Rounded Rectangle 9"/>
          <p:cNvSpPr/>
          <p:nvPr/>
        </p:nvSpPr>
        <p:spPr>
          <a:xfrm>
            <a:off x="2133600" y="5538438"/>
            <a:ext cx="1485900" cy="77387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عبور از</a:t>
            </a:r>
          </a:p>
          <a:p>
            <a:pPr algn="ctr"/>
            <a:r>
              <a:rPr lang="fa-IR" sz="2400" b="1" dirty="0">
                <a:cs typeface="B Koodak" panose="00000700000000000000" pitchFamily="2" charset="-78"/>
              </a:rPr>
              <a:t>تعارض</a:t>
            </a:r>
          </a:p>
        </p:txBody>
      </p:sp>
      <p:sp>
        <p:nvSpPr>
          <p:cNvPr id="11" name="Rounded Rectangle 10"/>
          <p:cNvSpPr/>
          <p:nvPr/>
        </p:nvSpPr>
        <p:spPr>
          <a:xfrm>
            <a:off x="4495800" y="5538438"/>
            <a:ext cx="1485900" cy="773872"/>
          </a:xfrm>
          <a:prstGeom prst="roundRect">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Koodak" panose="00000700000000000000" pitchFamily="2" charset="-78"/>
              </a:rPr>
              <a:t>مدیریت خشم</a:t>
            </a:r>
          </a:p>
        </p:txBody>
      </p:sp>
      <p:sp>
        <p:nvSpPr>
          <p:cNvPr id="12" name="Rounded Rectangle 11"/>
          <p:cNvSpPr/>
          <p:nvPr/>
        </p:nvSpPr>
        <p:spPr>
          <a:xfrm>
            <a:off x="6667034" y="5549589"/>
            <a:ext cx="1540531" cy="880708"/>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000" b="1" dirty="0">
                <a:cs typeface="B Koodak" panose="00000700000000000000" pitchFamily="2" charset="-78"/>
              </a:rPr>
              <a:t>مرزهای درون سیستم (استراحت)</a:t>
            </a:r>
          </a:p>
        </p:txBody>
      </p:sp>
      <p:sp>
        <p:nvSpPr>
          <p:cNvPr id="13" name="Rounded Rectangle 12"/>
          <p:cNvSpPr/>
          <p:nvPr/>
        </p:nvSpPr>
        <p:spPr>
          <a:xfrm>
            <a:off x="9067799" y="5549589"/>
            <a:ext cx="1541443" cy="880707"/>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000" b="1" dirty="0">
                <a:cs typeface="B Koodak" panose="00000700000000000000" pitchFamily="2" charset="-78"/>
              </a:rPr>
              <a:t>مرزهای برون سیستم</a:t>
            </a:r>
          </a:p>
        </p:txBody>
      </p:sp>
      <p:sp>
        <p:nvSpPr>
          <p:cNvPr id="14" name="Rounded Rectangle 13"/>
          <p:cNvSpPr/>
          <p:nvPr/>
        </p:nvSpPr>
        <p:spPr>
          <a:xfrm>
            <a:off x="7812823" y="3385787"/>
            <a:ext cx="1754923" cy="546410"/>
          </a:xfrm>
          <a:prstGeom prst="round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400" b="1" dirty="0">
                <a:cs typeface="B Koodak" panose="00000700000000000000" pitchFamily="2" charset="-78"/>
              </a:rPr>
              <a:t>توزیع قدرت</a:t>
            </a:r>
          </a:p>
        </p:txBody>
      </p:sp>
    </p:spTree>
    <p:extLst>
      <p:ext uri="{BB962C8B-B14F-4D97-AF65-F5344CB8AC3E}">
        <p14:creationId xmlns:p14="http://schemas.microsoft.com/office/powerpoint/2010/main" val="39141601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D:\image\Picture26.jpg"/>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sp>
        <p:nvSpPr>
          <p:cNvPr id="6" name="Rectangle 5"/>
          <p:cNvSpPr/>
          <p:nvPr/>
        </p:nvSpPr>
        <p:spPr>
          <a:xfrm>
            <a:off x="2743201" y="609600"/>
            <a:ext cx="6766597" cy="923330"/>
          </a:xfrm>
          <a:prstGeom prst="rect">
            <a:avLst/>
          </a:prstGeom>
          <a:noFill/>
        </p:spPr>
        <p:txBody>
          <a:bodyPr wrap="none" lIns="91440" tIns="45720" rIns="91440" bIns="45720">
            <a:spAutoFit/>
          </a:bodyPr>
          <a:lstStyle/>
          <a:p>
            <a:pPr algn="ctr"/>
            <a:r>
              <a:rPr lang="fa-IR"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cs typeface="B Jadid" pitchFamily="2" charset="-78"/>
              </a:rPr>
              <a:t>در پناه حضرت حق باشید</a:t>
            </a:r>
            <a:endPar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2349232840"/>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3"/>
</p:tagLst>
</file>

<file path=ppt/tags/tag2.xml><?xml version="1.0" encoding="utf-8"?>
<p:tagLst xmlns:a="http://schemas.openxmlformats.org/drawingml/2006/main" xmlns:r="http://schemas.openxmlformats.org/officeDocument/2006/relationships" xmlns:p="http://schemas.openxmlformats.org/presentationml/2006/main">
  <p:tag name="TIMING" val="|201.4"/>
</p:tagLst>
</file>

<file path=ppt/tags/tag3.xml><?xml version="1.0" encoding="utf-8"?>
<p:tagLst xmlns:a="http://schemas.openxmlformats.org/drawingml/2006/main" xmlns:r="http://schemas.openxmlformats.org/officeDocument/2006/relationships" xmlns:p="http://schemas.openxmlformats.org/presentationml/2006/main">
  <p:tag name="TIMING" val="|209.9"/>
</p:tagLst>
</file>

<file path=ppt/tags/tag4.xml><?xml version="1.0" encoding="utf-8"?>
<p:tagLst xmlns:a="http://schemas.openxmlformats.org/drawingml/2006/main" xmlns:r="http://schemas.openxmlformats.org/officeDocument/2006/relationships" xmlns:p="http://schemas.openxmlformats.org/presentationml/2006/main">
  <p:tag name="TIMING" val="|170.5"/>
</p:tagLst>
</file>

<file path=ppt/tags/tag5.xml><?xml version="1.0" encoding="utf-8"?>
<p:tagLst xmlns:a="http://schemas.openxmlformats.org/drawingml/2006/main" xmlns:r="http://schemas.openxmlformats.org/officeDocument/2006/relationships" xmlns:p="http://schemas.openxmlformats.org/presentationml/2006/main">
  <p:tag name="TIMING" val="|224.8|135.9"/>
</p:tagLst>
</file>

<file path=ppt/tags/tag6.xml><?xml version="1.0" encoding="utf-8"?>
<p:tagLst xmlns:a="http://schemas.openxmlformats.org/drawingml/2006/main" xmlns:r="http://schemas.openxmlformats.org/officeDocument/2006/relationships" xmlns:p="http://schemas.openxmlformats.org/presentationml/2006/main">
  <p:tag name="TIMING" val="|224.8|135.9"/>
</p:tagLst>
</file>

<file path=ppt/tags/tag7.xml><?xml version="1.0" encoding="utf-8"?>
<p:tagLst xmlns:a="http://schemas.openxmlformats.org/drawingml/2006/main" xmlns:r="http://schemas.openxmlformats.org/officeDocument/2006/relationships" xmlns:p="http://schemas.openxmlformats.org/presentationml/2006/main">
  <p:tag name="TIMING" val="|224.8|135.9"/>
</p:tagLst>
</file>

<file path=ppt/tags/tag8.xml><?xml version="1.0" encoding="utf-8"?>
<p:tagLst xmlns:a="http://schemas.openxmlformats.org/drawingml/2006/main" xmlns:r="http://schemas.openxmlformats.org/officeDocument/2006/relationships" xmlns:p="http://schemas.openxmlformats.org/presentationml/2006/main">
  <p:tag name="TIMING" val="|61"/>
</p:tagLst>
</file>

<file path=ppt/tags/tag9.xml><?xml version="1.0" encoding="utf-8"?>
<p:tagLst xmlns:a="http://schemas.openxmlformats.org/drawingml/2006/main" xmlns:r="http://schemas.openxmlformats.org/officeDocument/2006/relationships" xmlns:p="http://schemas.openxmlformats.org/presentationml/2006/main">
  <p:tag name="TIMING" val="|61"/>
</p:tagLst>
</file>

<file path=ppt/tags/tag10.xml><?xml version="1.0" encoding="utf-8"?>
<p:tagLst xmlns:a="http://schemas.openxmlformats.org/drawingml/2006/main" xmlns:r="http://schemas.openxmlformats.org/officeDocument/2006/relationships" xmlns:p="http://schemas.openxmlformats.org/presentationml/2006/main">
  <p:tag name="TIMING" val="|165.2"/>
</p:tagLst>
</file>

<file path=ppt/tags/tag11.xml><?xml version="1.0" encoding="utf-8"?>
<p:tagLst xmlns:a="http://schemas.openxmlformats.org/drawingml/2006/main" xmlns:r="http://schemas.openxmlformats.org/officeDocument/2006/relationships" xmlns:p="http://schemas.openxmlformats.org/presentationml/2006/main">
  <p:tag name="TIMING" val="|165.2"/>
</p:tagLst>
</file>

<file path=ppt/tags/tag12.xml><?xml version="1.0" encoding="utf-8"?>
<p:tagLst xmlns:a="http://schemas.openxmlformats.org/drawingml/2006/main" xmlns:r="http://schemas.openxmlformats.org/officeDocument/2006/relationships" xmlns:p="http://schemas.openxmlformats.org/presentationml/2006/main">
  <p:tag name="TIMING" val="|50.6|114.8|96.5|47|58.4|93"/>
</p:tagLst>
</file>

<file path=ppt/tags/tag13.xml><?xml version="1.0" encoding="utf-8"?>
<p:tagLst xmlns:a="http://schemas.openxmlformats.org/drawingml/2006/main" xmlns:r="http://schemas.openxmlformats.org/officeDocument/2006/relationships" xmlns:p="http://schemas.openxmlformats.org/presentationml/2006/main">
  <p:tag name="TIMING" val="|50.6|114.8|96.5|47|58.4|93"/>
</p:tagLst>
</file>

<file path=ppt/tags/tag14.xml><?xml version="1.0" encoding="utf-8"?>
<p:tagLst xmlns:a="http://schemas.openxmlformats.org/drawingml/2006/main" xmlns:r="http://schemas.openxmlformats.org/officeDocument/2006/relationships" xmlns:p="http://schemas.openxmlformats.org/presentationml/2006/main">
  <p:tag name="TIMING" val="|151.7"/>
</p:tagLst>
</file>

<file path=ppt/tags/tag15.xml><?xml version="1.0" encoding="utf-8"?>
<p:tagLst xmlns:a="http://schemas.openxmlformats.org/drawingml/2006/main" xmlns:r="http://schemas.openxmlformats.org/officeDocument/2006/relationships" xmlns:p="http://schemas.openxmlformats.org/presentationml/2006/main">
  <p:tag name="TIMING" val="|71|14.9|30|38.9|17.9|37.7|139.9|29.8|25.9|96|64.1|65.3"/>
</p:tagLst>
</file>

<file path=ppt/tags/tag16.xml><?xml version="1.0" encoding="utf-8"?>
<p:tagLst xmlns:a="http://schemas.openxmlformats.org/drawingml/2006/main" xmlns:r="http://schemas.openxmlformats.org/officeDocument/2006/relationships" xmlns:p="http://schemas.openxmlformats.org/presentationml/2006/main">
  <p:tag name="TIMING" val="|147.3|2.2|6.1|2.8|16|5.3|5.1|50.1|41.1|4.4|70.1|14.9|24.5|3.8|30.6|14.5|19.1|1.2|19.1|71.8|2.5|2.6|45.1|2.3|1.5|3.3|181.6|62.7|127.2|36.8|1.7"/>
</p:tagLst>
</file>

<file path=ppt/tags/tag17.xml><?xml version="1.0" encoding="utf-8"?>
<p:tagLst xmlns:a="http://schemas.openxmlformats.org/drawingml/2006/main" xmlns:r="http://schemas.openxmlformats.org/officeDocument/2006/relationships" xmlns:p="http://schemas.openxmlformats.org/presentationml/2006/main">
  <p:tag name="TIMING" val="|147.3|2.2|6.1|2.8|16|5.3|5.1|50.1|41.1|4.4|70.1|14.9|24.5|3.8|30.6|14.5|19.1|1.2|19.1|71.8|2.5|2.6|45.1|2.3|1.5|3.3|181.6|62.7|127.2|36.8|1.7"/>
</p:tagLst>
</file>

<file path=ppt/tags/tag18.xml><?xml version="1.0" encoding="utf-8"?>
<p:tagLst xmlns:a="http://schemas.openxmlformats.org/drawingml/2006/main" xmlns:r="http://schemas.openxmlformats.org/officeDocument/2006/relationships" xmlns:p="http://schemas.openxmlformats.org/presentationml/2006/main">
  <p:tag name="TIMING" val="|147.3|2.2|6.1|2.8|16|5.3|5.1|50.1|41.1|4.4|70.1|14.9|24.5|3.8|30.6|14.5|19.1|1.2|19.1|71.8|2.5|2.6|45.1|2.3|1.5|3.3|181.6|62.7|127.2|36.8|1.7"/>
</p:tagLst>
</file>

<file path=ppt/tags/tag19.xml><?xml version="1.0" encoding="utf-8"?>
<p:tagLst xmlns:a="http://schemas.openxmlformats.org/drawingml/2006/main" xmlns:r="http://schemas.openxmlformats.org/officeDocument/2006/relationships" xmlns:p="http://schemas.openxmlformats.org/presentationml/2006/main">
  <p:tag name="TIMING" val="|147.3|2.2|6.1|2.8|16|5.3|5.1|50.1|41.1|4.4|70.1|14.9|24.5|3.8|30.6|14.5|19.1|1.2|19.1|71.8|2.5|2.6|45.1|2.3|1.5|3.3|181.6|62.7|127.2|36.8|1.7"/>
</p:tagLst>
</file>

<file path=ppt/tags/tag20.xml><?xml version="1.0" encoding="utf-8"?>
<p:tagLst xmlns:a="http://schemas.openxmlformats.org/drawingml/2006/main" xmlns:r="http://schemas.openxmlformats.org/officeDocument/2006/relationships" xmlns:p="http://schemas.openxmlformats.org/presentationml/2006/main">
  <p:tag name="TIMING" val="|147.3|2.2|6.1|2.8|16|5.3|5.1|50.1|41.1|4.4|70.1|14.9|24.5|3.8|30.6|14.5|19.1|1.2|19.1|71.8|2.5|2.6|45.1|2.3|1.5|3.3|181.6|62.7|127.2|36.8|1.7"/>
</p:tagLst>
</file>

<file path=ppt/tags/tag21.xml><?xml version="1.0" encoding="utf-8"?>
<p:tagLst xmlns:a="http://schemas.openxmlformats.org/drawingml/2006/main" xmlns:r="http://schemas.openxmlformats.org/officeDocument/2006/relationships" xmlns:p="http://schemas.openxmlformats.org/presentationml/2006/main">
  <p:tag name="TIMING" val="|147.3|2.2|6.1|2.8|16|5.3|5.1|50.1|41.1|4.4|70.1|14.9|24.5|3.8|30.6|14.5|19.1|1.2|19.1|71.8|2.5|2.6|45.1|2.3|1.5|3.3|181.6|62.7|127.2|36.8|1.7"/>
</p:tagLst>
</file>

<file path=ppt/tags/tag22.xml><?xml version="1.0" encoding="utf-8"?>
<p:tagLst xmlns:a="http://schemas.openxmlformats.org/drawingml/2006/main" xmlns:r="http://schemas.openxmlformats.org/officeDocument/2006/relationships" xmlns:p="http://schemas.openxmlformats.org/presentationml/2006/main">
  <p:tag name="TIMING" val="|42.2"/>
</p:tagLst>
</file>

<file path=ppt/tags/tag23.xml><?xml version="1.0" encoding="utf-8"?>
<p:tagLst xmlns:a="http://schemas.openxmlformats.org/drawingml/2006/main" xmlns:r="http://schemas.openxmlformats.org/officeDocument/2006/relationships" xmlns:p="http://schemas.openxmlformats.org/presentationml/2006/main">
  <p:tag name="TIMING" val="|23.7"/>
</p:tagLst>
</file>

<file path=ppt/tags/tag24.xml><?xml version="1.0" encoding="utf-8"?>
<p:tagLst xmlns:a="http://schemas.openxmlformats.org/drawingml/2006/main" xmlns:r="http://schemas.openxmlformats.org/officeDocument/2006/relationships" xmlns:p="http://schemas.openxmlformats.org/presentationml/2006/main">
  <p:tag name="TIMING" val="|75.2|5.8|2.6"/>
</p:tagLst>
</file>

<file path=ppt/tags/tag25.xml><?xml version="1.0" encoding="utf-8"?>
<p:tagLst xmlns:a="http://schemas.openxmlformats.org/drawingml/2006/main" xmlns:r="http://schemas.openxmlformats.org/officeDocument/2006/relationships" xmlns:p="http://schemas.openxmlformats.org/presentationml/2006/main">
  <p:tag name="TIMING" val="|173.2|1.2|0.6"/>
</p:tagLst>
</file>

<file path=ppt/tags/tag26.xml><?xml version="1.0" encoding="utf-8"?>
<p:tagLst xmlns:a="http://schemas.openxmlformats.org/drawingml/2006/main" xmlns:r="http://schemas.openxmlformats.org/officeDocument/2006/relationships" xmlns:p="http://schemas.openxmlformats.org/presentationml/2006/main">
  <p:tag name="TIMING" val="|92.5|53.8|102.8|10.5|1"/>
</p:tagLst>
</file>

<file path=ppt/tags/tag27.xml><?xml version="1.0" encoding="utf-8"?>
<p:tagLst xmlns:a="http://schemas.openxmlformats.org/drawingml/2006/main" xmlns:r="http://schemas.openxmlformats.org/officeDocument/2006/relationships" xmlns:p="http://schemas.openxmlformats.org/presentationml/2006/main">
  <p:tag name="TIMING" val="|1"/>
</p:tagLst>
</file>

<file path=ppt/tags/tag28.xml><?xml version="1.0" encoding="utf-8"?>
<p:tagLst xmlns:a="http://schemas.openxmlformats.org/drawingml/2006/main" xmlns:r="http://schemas.openxmlformats.org/officeDocument/2006/relationships" xmlns:p="http://schemas.openxmlformats.org/presentationml/2006/main">
  <p:tag name="TIMING" val="|11.7|6.4|8.9|2.4|23.9"/>
</p:tagLst>
</file>

<file path=ppt/tags/tag29.xml><?xml version="1.0" encoding="utf-8"?>
<p:tagLst xmlns:a="http://schemas.openxmlformats.org/drawingml/2006/main" xmlns:r="http://schemas.openxmlformats.org/officeDocument/2006/relationships" xmlns:p="http://schemas.openxmlformats.org/presentationml/2006/main">
  <p:tag name="TIMING" val="|124.6|59.2"/>
</p:tagLst>
</file>

<file path=ppt/tags/tag30.xml><?xml version="1.0" encoding="utf-8"?>
<p:tagLst xmlns:a="http://schemas.openxmlformats.org/drawingml/2006/main" xmlns:r="http://schemas.openxmlformats.org/officeDocument/2006/relationships" xmlns:p="http://schemas.openxmlformats.org/presentationml/2006/main">
  <p:tag name="TIMING" val="|137.3"/>
</p:tagLst>
</file>

<file path=ppt/tags/tag31.xml><?xml version="1.0" encoding="utf-8"?>
<p:tagLst xmlns:a="http://schemas.openxmlformats.org/drawingml/2006/main" xmlns:r="http://schemas.openxmlformats.org/officeDocument/2006/relationships" xmlns:p="http://schemas.openxmlformats.org/presentationml/2006/main">
  <p:tag name="TIMING" val="|29.5|227.2"/>
</p:tagLst>
</file>

<file path=ppt/tags/tag32.xml><?xml version="1.0" encoding="utf-8"?>
<p:tagLst xmlns:a="http://schemas.openxmlformats.org/drawingml/2006/main" xmlns:r="http://schemas.openxmlformats.org/officeDocument/2006/relationships" xmlns:p="http://schemas.openxmlformats.org/presentationml/2006/main">
  <p:tag name="TIMING" val="|29.5|227.2"/>
</p:tagLst>
</file>

<file path=ppt/tags/tag33.xml><?xml version="1.0" encoding="utf-8"?>
<p:tagLst xmlns:a="http://schemas.openxmlformats.org/drawingml/2006/main" xmlns:r="http://schemas.openxmlformats.org/officeDocument/2006/relationships" xmlns:p="http://schemas.openxmlformats.org/presentationml/2006/main">
  <p:tag name="TIMING" val="|29.5|227.2"/>
</p:tagLst>
</file>

<file path=ppt/tags/tag34.xml><?xml version="1.0" encoding="utf-8"?>
<p:tagLst xmlns:a="http://schemas.openxmlformats.org/drawingml/2006/main" xmlns:r="http://schemas.openxmlformats.org/officeDocument/2006/relationships" xmlns:p="http://schemas.openxmlformats.org/presentationml/2006/main">
  <p:tag name="TIMING" val="|29.5|227.2"/>
</p:tagLst>
</file>

<file path=ppt/tags/tag35.xml><?xml version="1.0" encoding="utf-8"?>
<p:tagLst xmlns:a="http://schemas.openxmlformats.org/drawingml/2006/main" xmlns:r="http://schemas.openxmlformats.org/officeDocument/2006/relationships" xmlns:p="http://schemas.openxmlformats.org/presentationml/2006/main">
  <p:tag name="TIMING" val="|23.1"/>
</p:tagLst>
</file>

<file path=ppt/tags/tag36.xml><?xml version="1.0" encoding="utf-8"?>
<p:tagLst xmlns:a="http://schemas.openxmlformats.org/drawingml/2006/main" xmlns:r="http://schemas.openxmlformats.org/officeDocument/2006/relationships" xmlns:p="http://schemas.openxmlformats.org/presentationml/2006/main">
  <p:tag name="TIMING" val="|23.1"/>
</p:tagLst>
</file>

<file path=ppt/tags/tag37.xml><?xml version="1.0" encoding="utf-8"?>
<p:tagLst xmlns:a="http://schemas.openxmlformats.org/drawingml/2006/main" xmlns:r="http://schemas.openxmlformats.org/officeDocument/2006/relationships" xmlns:p="http://schemas.openxmlformats.org/presentationml/2006/main">
  <p:tag name="TIMING" val="|151.3"/>
</p:tagLst>
</file>

<file path=ppt/tags/tag38.xml><?xml version="1.0" encoding="utf-8"?>
<p:tagLst xmlns:a="http://schemas.openxmlformats.org/drawingml/2006/main" xmlns:r="http://schemas.openxmlformats.org/officeDocument/2006/relationships" xmlns:p="http://schemas.openxmlformats.org/presentationml/2006/main">
  <p:tag name="TIMING" val="|151.3"/>
</p:tagLst>
</file>

<file path=ppt/tags/tag39.xml><?xml version="1.0" encoding="utf-8"?>
<p:tagLst xmlns:a="http://schemas.openxmlformats.org/drawingml/2006/main" xmlns:r="http://schemas.openxmlformats.org/officeDocument/2006/relationships" xmlns:p="http://schemas.openxmlformats.org/presentationml/2006/main">
  <p:tag name="TIMING" val="|125.3"/>
</p:tagLst>
</file>

<file path=ppt/tags/tag40.xml><?xml version="1.0" encoding="utf-8"?>
<p:tagLst xmlns:a="http://schemas.openxmlformats.org/drawingml/2006/main" xmlns:r="http://schemas.openxmlformats.org/officeDocument/2006/relationships" xmlns:p="http://schemas.openxmlformats.org/presentationml/2006/main">
  <p:tag name="TIMING" val="|125.3"/>
</p:tagLst>
</file>

<file path=ppt/tags/tag41.xml><?xml version="1.0" encoding="utf-8"?>
<p:tagLst xmlns:a="http://schemas.openxmlformats.org/drawingml/2006/main" xmlns:r="http://schemas.openxmlformats.org/officeDocument/2006/relationships" xmlns:p="http://schemas.openxmlformats.org/presentationml/2006/main">
  <p:tag name="TIMING" val="|167.1|108.3|14.8"/>
</p:tagLst>
</file>

<file path=ppt/tags/tag42.xml><?xml version="1.0" encoding="utf-8"?>
<p:tagLst xmlns:a="http://schemas.openxmlformats.org/drawingml/2006/main" xmlns:r="http://schemas.openxmlformats.org/officeDocument/2006/relationships" xmlns:p="http://schemas.openxmlformats.org/presentationml/2006/main">
  <p:tag name="TIMING" val="|36.2|67.8|1.2|7.7|16.6"/>
</p:tagLst>
</file>

<file path=ppt/tags/tag43.xml><?xml version="1.0" encoding="utf-8"?>
<p:tagLst xmlns:a="http://schemas.openxmlformats.org/drawingml/2006/main" xmlns:r="http://schemas.openxmlformats.org/officeDocument/2006/relationships" xmlns:p="http://schemas.openxmlformats.org/presentationml/2006/main">
  <p:tag name="TIMING" val="|20.4|65|189.9"/>
</p:tagLst>
</file>

<file path=ppt/tags/tag44.xml><?xml version="1.0" encoding="utf-8"?>
<p:tagLst xmlns:a="http://schemas.openxmlformats.org/drawingml/2006/main" xmlns:r="http://schemas.openxmlformats.org/officeDocument/2006/relationships" xmlns:p="http://schemas.openxmlformats.org/presentationml/2006/main">
  <p:tag name="TIMING" val="|20.4|65|189.9"/>
</p:tagLst>
</file>

<file path=ppt/tags/tag45.xml><?xml version="1.0" encoding="utf-8"?>
<p:tagLst xmlns:a="http://schemas.openxmlformats.org/drawingml/2006/main" xmlns:r="http://schemas.openxmlformats.org/officeDocument/2006/relationships" xmlns:p="http://schemas.openxmlformats.org/presentationml/2006/main">
  <p:tag name="TIMING" val="|184.1|26.1"/>
</p:tagLst>
</file>

<file path=ppt/tags/tag46.xml><?xml version="1.0" encoding="utf-8"?>
<p:tagLst xmlns:a="http://schemas.openxmlformats.org/drawingml/2006/main" xmlns:r="http://schemas.openxmlformats.org/officeDocument/2006/relationships" xmlns:p="http://schemas.openxmlformats.org/presentationml/2006/main">
  <p:tag name="TIMING" val="|124.8|120.5|124.9|160.2|196.9"/>
</p:tagLst>
</file>

<file path=ppt/tags/tag47.xml><?xml version="1.0" encoding="utf-8"?>
<p:tagLst xmlns:a="http://schemas.openxmlformats.org/drawingml/2006/main" xmlns:r="http://schemas.openxmlformats.org/officeDocument/2006/relationships" xmlns:p="http://schemas.openxmlformats.org/presentationml/2006/main">
  <p:tag name="TIMING" val="|179.2|1.8|22.4|97.6|82.6|81.6"/>
</p:tagLst>
</file>

<file path=ppt/tags/tag48.xml><?xml version="1.0" encoding="utf-8"?>
<p:tagLst xmlns:a="http://schemas.openxmlformats.org/drawingml/2006/main" xmlns:r="http://schemas.openxmlformats.org/officeDocument/2006/relationships" xmlns:p="http://schemas.openxmlformats.org/presentationml/2006/main">
  <p:tag name="TIMING" val="|179.2|1.8|22.4|97.6|82.6|81.6"/>
</p:tagLst>
</file>

<file path=ppt/tags/tag49.xml><?xml version="1.0" encoding="utf-8"?>
<p:tagLst xmlns:a="http://schemas.openxmlformats.org/drawingml/2006/main" xmlns:r="http://schemas.openxmlformats.org/officeDocument/2006/relationships" xmlns:p="http://schemas.openxmlformats.org/presentationml/2006/main">
  <p:tag name="TIMING" val="|7.4|0.8"/>
</p:tagLst>
</file>

<file path=ppt/tags/tag50.xml><?xml version="1.0" encoding="utf-8"?>
<p:tagLst xmlns:a="http://schemas.openxmlformats.org/drawingml/2006/main" xmlns:r="http://schemas.openxmlformats.org/officeDocument/2006/relationships" xmlns:p="http://schemas.openxmlformats.org/presentationml/2006/main">
  <p:tag name="TIMING" val="|14|25.9|208.4"/>
</p:tagLst>
</file>

<file path=ppt/tags/tag51.xml><?xml version="1.0" encoding="utf-8"?>
<p:tagLst xmlns:a="http://schemas.openxmlformats.org/drawingml/2006/main" xmlns:r="http://schemas.openxmlformats.org/officeDocument/2006/relationships" xmlns:p="http://schemas.openxmlformats.org/presentationml/2006/main">
  <p:tag name="TIMING" val="|0.9|8.9"/>
</p:tagLst>
</file>

<file path=ppt/tags/tag52.xml><?xml version="1.0" encoding="utf-8"?>
<p:tagLst xmlns:a="http://schemas.openxmlformats.org/drawingml/2006/main" xmlns:r="http://schemas.openxmlformats.org/officeDocument/2006/relationships" xmlns:p="http://schemas.openxmlformats.org/presentationml/2006/main">
  <p:tag name="TIMING" val="|44.4|17.2|6.5"/>
</p:tagLst>
</file>

<file path=ppt/tags/tag53.xml><?xml version="1.0" encoding="utf-8"?>
<p:tagLst xmlns:a="http://schemas.openxmlformats.org/drawingml/2006/main" xmlns:r="http://schemas.openxmlformats.org/officeDocument/2006/relationships" xmlns:p="http://schemas.openxmlformats.org/presentationml/2006/main">
  <p:tag name="TIMING" val="|60.6"/>
</p:tagLst>
</file>

<file path=ppt/tags/tag54.xml><?xml version="1.0" encoding="utf-8"?>
<p:tagLst xmlns:a="http://schemas.openxmlformats.org/drawingml/2006/main" xmlns:r="http://schemas.openxmlformats.org/officeDocument/2006/relationships" xmlns:p="http://schemas.openxmlformats.org/presentationml/2006/main">
  <p:tag name="TIMING" val="|147.8"/>
</p:tagLst>
</file>

<file path=ppt/tags/tag55.xml><?xml version="1.0" encoding="utf-8"?>
<p:tagLst xmlns:a="http://schemas.openxmlformats.org/drawingml/2006/main" xmlns:r="http://schemas.openxmlformats.org/officeDocument/2006/relationships" xmlns:p="http://schemas.openxmlformats.org/presentationml/2006/main">
  <p:tag name="TIMING" val="|147.8"/>
</p:tagLst>
</file>

<file path=ppt/tags/tag56.xml><?xml version="1.0" encoding="utf-8"?>
<p:tagLst xmlns:a="http://schemas.openxmlformats.org/drawingml/2006/main" xmlns:r="http://schemas.openxmlformats.org/officeDocument/2006/relationships" xmlns:p="http://schemas.openxmlformats.org/presentationml/2006/main">
  <p:tag name="TIMING" val="|33.6|21.5|22.8|15.1|23.6|26.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66385</TotalTime>
  <Words>4990</Words>
  <Application>Microsoft Office PowerPoint</Application>
  <PresentationFormat>Widescreen</PresentationFormat>
  <Paragraphs>789</Paragraphs>
  <Slides>86</Slides>
  <Notes>81</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86</vt:i4>
      </vt:variant>
    </vt:vector>
  </HeadingPairs>
  <TitlesOfParts>
    <vt:vector size="103" baseType="lpstr">
      <vt:lpstr>2  Mitra</vt:lpstr>
      <vt:lpstr>Arial</vt:lpstr>
      <vt:lpstr>B Jadid</vt:lpstr>
      <vt:lpstr>B Koodak</vt:lpstr>
      <vt:lpstr>B Mehr</vt:lpstr>
      <vt:lpstr>B Mitra</vt:lpstr>
      <vt:lpstr>B Nazanin</vt:lpstr>
      <vt:lpstr>B Roya</vt:lpstr>
      <vt:lpstr>B Titr</vt:lpstr>
      <vt:lpstr>B Zar</vt:lpstr>
      <vt:lpstr>Calibri</vt:lpstr>
      <vt:lpstr>Calibri Light</vt:lpstr>
      <vt:lpstr>Paach</vt:lpstr>
      <vt:lpstr>Times New Roman</vt:lpstr>
      <vt:lpstr>Wingdings</vt:lpstr>
      <vt:lpstr>Office Theme</vt:lpstr>
      <vt:lpstr>Clip</vt:lpstr>
      <vt:lpstr>PowerPoint Presentation</vt:lpstr>
      <vt:lpstr>PowerPoint Presentation</vt:lpstr>
      <vt:lpstr>PowerPoint Presentation</vt:lpstr>
      <vt:lpstr>PowerPoint Presentation</vt:lpstr>
      <vt:lpstr>خانواده شکل چیست؟</vt:lpstr>
      <vt:lpstr>PowerPoint Presentation</vt:lpstr>
      <vt:lpstr>لذت ها و رضایت های زندگی خانوادگی</vt:lpstr>
      <vt:lpstr>PowerPoint Presentation</vt:lpstr>
      <vt:lpstr>سایر مزاياي زندگی خانوادگی</vt:lpstr>
      <vt:lpstr>استعاره ای مربوط به زندگی خانوادگی</vt:lpstr>
      <vt:lpstr>استعاره های مربوط به زندگی خانوادگی</vt:lpstr>
      <vt:lpstr>استعاره های مربوط به زندگی خانوادگی</vt:lpstr>
      <vt:lpstr>استعاره های مربوط به زندگی خانوادگی</vt:lpstr>
      <vt:lpstr>استعاره های مربوط به زندگی خانوادگی</vt:lpstr>
      <vt:lpstr>استعاره های مربوط به زندگی خانوادگی</vt:lpstr>
      <vt:lpstr>استعاره های مربوط به زندگی خانوادگی  </vt:lpstr>
      <vt:lpstr>استعاره های مربوط به زندگی خانوادگی  </vt:lpstr>
      <vt:lpstr>استعاره های مربوط به زندگی خانوادگی</vt:lpstr>
      <vt:lpstr>استعاره های مربوط به زندگی خانوادگی</vt:lpstr>
      <vt:lpstr>PowerPoint Presentation</vt:lpstr>
      <vt:lpstr>PowerPoint Presentation</vt:lpstr>
      <vt:lpstr>PowerPoint Presentation</vt:lpstr>
      <vt:lpstr>PowerPoint Presentation</vt:lpstr>
      <vt:lpstr>چرخه نوازشگری</vt:lpstr>
      <vt:lpstr>چرخه نوازشگری</vt:lpstr>
      <vt:lpstr>چرخه نوازشگری</vt:lpstr>
      <vt:lpstr>چرخه نوازشگری</vt:lpstr>
      <vt:lpstr>چرخه نوازشگری</vt:lpstr>
      <vt:lpstr>چرخه نوازشگری</vt:lpstr>
      <vt:lpstr>PowerPoint Presentation</vt:lpstr>
      <vt:lpstr>شیوه های نوازشگری یا غنی سازی اندوخته عاطفی  یا تغذیه روابط عاطفی</vt:lpstr>
      <vt:lpstr>PowerPoint Presentation</vt:lpstr>
      <vt:lpstr>PowerPoint Presentation</vt:lpstr>
      <vt:lpstr>PowerPoint Presentation</vt:lpstr>
      <vt:lpstr>PowerPoint Presentation</vt:lpstr>
      <vt:lpstr>PowerPoint Presentation</vt:lpstr>
      <vt:lpstr>PowerPoint Presentation</vt:lpstr>
      <vt:lpstr>تقویت روابط جنسی</vt:lpstr>
      <vt:lpstr>تقویت روابط جنسی</vt:lpstr>
      <vt:lpstr>تقویت روابط جنسی</vt:lpstr>
      <vt:lpstr>PowerPoint Presentation</vt:lpstr>
      <vt:lpstr>انواع گفتگو در خانواده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چه برداشتی از این تصویر دارید؟</vt:lpstr>
      <vt:lpstr>PowerPoint Presentation</vt:lpstr>
      <vt:lpstr>چرا درد دل نمی کنیم؟</vt:lpstr>
      <vt:lpstr>چرا درد دل نمی کنیم؟</vt:lpstr>
      <vt:lpstr>استفاده از جملات مناسب</vt:lpstr>
      <vt:lpstr>PowerPoint Presentation</vt:lpstr>
      <vt:lpstr>خشم چيست؟</vt:lpstr>
      <vt:lpstr>خشم چيست؟</vt:lpstr>
      <vt:lpstr>PowerPoint Presentation</vt:lpstr>
      <vt:lpstr>PowerPoint Presentation</vt:lpstr>
      <vt:lpstr>علائم هشدار در مورد خشم  (مهم برای تشخيص به موقع)</vt:lpstr>
      <vt:lpstr>PowerPoint Presentation</vt:lpstr>
      <vt:lpstr>گام دوم:  مکث برای آرام سازی (سنجش شدت خشم)</vt:lpstr>
      <vt:lpstr>PowerPoint Presentation</vt:lpstr>
      <vt:lpstr>گام چهارم : واکنش مناسب  چه واکنشهایی را مناسب می دانید؟</vt:lpstr>
      <vt:lpstr>PowerPoint Presentation</vt:lpstr>
      <vt:lpstr>PowerPoint Presentation</vt:lpstr>
      <vt:lpstr>PowerPoint Presentation</vt:lpstr>
      <vt:lpstr>مسائل و تعارض های آشکار و پنهان</vt:lpstr>
      <vt:lpstr>حل مسائل و عبور از تعارض های پنهان</vt:lpstr>
      <vt:lpstr>PowerPoint Presentation</vt:lpstr>
      <vt:lpstr>استعاره های مربوط به خانواده </vt:lpstr>
      <vt:lpstr>PowerPoint Presentation</vt:lpstr>
      <vt:lpstr>مشخص کردن و حفاظت از مرزهاي خانواده  مرزهای برون سیستمی  یا  مصادیق تعهد، وفاداری و امانتداری زوجی</vt:lpstr>
      <vt:lpstr>مشخص کردن و حفاظت از مرزهاي خانواده  مرزهای برون سیستمی  یا  مصادیق تعهد، وفاداری و امانتداری زوجی</vt:lpstr>
      <vt:lpstr>PowerPoint Presentation</vt:lpstr>
      <vt:lpstr>PowerPoint Presentation</vt:lpstr>
      <vt:lpstr>PowerPoint Presentation</vt:lpstr>
      <vt:lpstr>PowerPoint Presentation</vt:lpstr>
      <vt:lpstr>PowerPoint Presentation</vt:lpstr>
      <vt:lpstr>حفاظت از مرزهاي درون خانواده(درون سیستمی) </vt:lpstr>
      <vt:lpstr>حفاظت از مرزهاي درون خانواده(درون سیستمی) </vt:lpstr>
      <vt:lpstr>مدل هاي تقسيم قدرت</vt:lpstr>
      <vt:lpstr>توزيع مناسب قدرت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NikGOstar</dc:creator>
  <cp:lastModifiedBy>mr-hoseini</cp:lastModifiedBy>
  <cp:revision>1345</cp:revision>
  <dcterms:created xsi:type="dcterms:W3CDTF">2015-01-14T06:52:40Z</dcterms:created>
  <dcterms:modified xsi:type="dcterms:W3CDTF">2026-05-20T03:57:06Z</dcterms:modified>
</cp:coreProperties>
</file>